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0" r:id="rId4"/>
    <p:sldId id="261" r:id="rId5"/>
    <p:sldId id="262" r:id="rId6"/>
    <p:sldId id="263" r:id="rId7"/>
    <p:sldId id="265" r:id="rId8"/>
    <p:sldId id="266"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2A3A"/>
    <a:srgbClr val="A6D5DF"/>
    <a:srgbClr val="0F1923"/>
    <a:srgbClr val="0A111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882" autoAdjust="0"/>
    <p:restoredTop sz="94660"/>
  </p:normalViewPr>
  <p:slideViewPr>
    <p:cSldViewPr snapToGrid="0">
      <p:cViewPr>
        <p:scale>
          <a:sx n="66" d="100"/>
          <a:sy n="66" d="100"/>
        </p:scale>
        <p:origin x="660"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qaulan sakila" userId="b18b7923db98f7e1" providerId="LiveId" clId="{4CEBC804-476D-4F61-B28D-E72177D5B362}"/>
    <pc:docChg chg="undo custSel addSld delSld modSld">
      <pc:chgData name="qaulan sakila" userId="b18b7923db98f7e1" providerId="LiveId" clId="{4CEBC804-476D-4F61-B28D-E72177D5B362}" dt="2024-05-07T02:21:35.029" v="2358" actId="1038"/>
      <pc:docMkLst>
        <pc:docMk/>
      </pc:docMkLst>
      <pc:sldChg chg="modSp mod modTransition">
        <pc:chgData name="qaulan sakila" userId="b18b7923db98f7e1" providerId="LiveId" clId="{4CEBC804-476D-4F61-B28D-E72177D5B362}" dt="2024-05-06T12:37:18.973" v="2185" actId="20577"/>
        <pc:sldMkLst>
          <pc:docMk/>
          <pc:sldMk cId="1737440936" sldId="256"/>
        </pc:sldMkLst>
        <pc:spChg chg="mod">
          <ac:chgData name="qaulan sakila" userId="b18b7923db98f7e1" providerId="LiveId" clId="{4CEBC804-476D-4F61-B28D-E72177D5B362}" dt="2024-05-06T12:37:18.973" v="2185" actId="20577"/>
          <ac:spMkLst>
            <pc:docMk/>
            <pc:sldMk cId="1737440936" sldId="256"/>
            <ac:spMk id="9" creationId="{6FB143C0-6896-47E7-92CF-8977963F7BA1}"/>
          </ac:spMkLst>
        </pc:spChg>
        <pc:spChg chg="mod">
          <ac:chgData name="qaulan sakila" userId="b18b7923db98f7e1" providerId="LiveId" clId="{4CEBC804-476D-4F61-B28D-E72177D5B362}" dt="2024-05-06T03:50:24.172" v="455" actId="1038"/>
          <ac:spMkLst>
            <pc:docMk/>
            <pc:sldMk cId="1737440936" sldId="256"/>
            <ac:spMk id="15" creationId="{6248F497-47B1-4A6F-9735-125350CE3687}"/>
          </ac:spMkLst>
        </pc:spChg>
        <pc:spChg chg="mod">
          <ac:chgData name="qaulan sakila" userId="b18b7923db98f7e1" providerId="LiveId" clId="{4CEBC804-476D-4F61-B28D-E72177D5B362}" dt="2024-05-06T03:43:10.607" v="156" actId="20577"/>
          <ac:spMkLst>
            <pc:docMk/>
            <pc:sldMk cId="1737440936" sldId="256"/>
            <ac:spMk id="16" creationId="{42ABDC13-7CCA-4FD0-845D-45606D477709}"/>
          </ac:spMkLst>
        </pc:spChg>
      </pc:sldChg>
      <pc:sldChg chg="addSp delSp modSp mod modTransition">
        <pc:chgData name="qaulan sakila" userId="b18b7923db98f7e1" providerId="LiveId" clId="{4CEBC804-476D-4F61-B28D-E72177D5B362}" dt="2024-05-06T12:02:03.781" v="1397" actId="14826"/>
        <pc:sldMkLst>
          <pc:docMk/>
          <pc:sldMk cId="2352782991" sldId="259"/>
        </pc:sldMkLst>
        <pc:spChg chg="add del">
          <ac:chgData name="qaulan sakila" userId="b18b7923db98f7e1" providerId="LiveId" clId="{4CEBC804-476D-4F61-B28D-E72177D5B362}" dt="2024-05-06T03:52:06.909" v="487" actId="478"/>
          <ac:spMkLst>
            <pc:docMk/>
            <pc:sldMk cId="2352782991" sldId="259"/>
            <ac:spMk id="2" creationId="{C386F7BF-ADC1-4BEA-A64A-F10F6A764B92}"/>
          </ac:spMkLst>
        </pc:spChg>
        <pc:spChg chg="mod">
          <ac:chgData name="qaulan sakila" userId="b18b7923db98f7e1" providerId="LiveId" clId="{4CEBC804-476D-4F61-B28D-E72177D5B362}" dt="2024-05-06T03:51:05.082" v="484" actId="14100"/>
          <ac:spMkLst>
            <pc:docMk/>
            <pc:sldMk cId="2352782991" sldId="259"/>
            <ac:spMk id="11" creationId="{29824780-F6B0-4CD7-A48E-AA40B35C5714}"/>
          </ac:spMkLst>
        </pc:spChg>
        <pc:spChg chg="mod">
          <ac:chgData name="qaulan sakila" userId="b18b7923db98f7e1" providerId="LiveId" clId="{4CEBC804-476D-4F61-B28D-E72177D5B362}" dt="2024-05-06T11:59:54.052" v="1316" actId="20577"/>
          <ac:spMkLst>
            <pc:docMk/>
            <pc:sldMk cId="2352782991" sldId="259"/>
            <ac:spMk id="60" creationId="{6037DFF0-E8F2-4821-956E-A62788B4DA84}"/>
          </ac:spMkLst>
        </pc:spChg>
        <pc:spChg chg="mod">
          <ac:chgData name="qaulan sakila" userId="b18b7923db98f7e1" providerId="LiveId" clId="{4CEBC804-476D-4F61-B28D-E72177D5B362}" dt="2024-05-06T11:59:41.081" v="1291" actId="20577"/>
          <ac:spMkLst>
            <pc:docMk/>
            <pc:sldMk cId="2352782991" sldId="259"/>
            <ac:spMk id="61" creationId="{5F6F9C61-BE53-435C-BA53-3281EB7455DC}"/>
          </ac:spMkLst>
        </pc:spChg>
        <pc:spChg chg="mod">
          <ac:chgData name="qaulan sakila" userId="b18b7923db98f7e1" providerId="LiveId" clId="{4CEBC804-476D-4F61-B28D-E72177D5B362}" dt="2024-05-06T12:00:35.380" v="1374" actId="1038"/>
          <ac:spMkLst>
            <pc:docMk/>
            <pc:sldMk cId="2352782991" sldId="259"/>
            <ac:spMk id="62" creationId="{7A706F6B-D0CC-4D06-98B2-BF5023CDE9EC}"/>
          </ac:spMkLst>
        </pc:spChg>
        <pc:spChg chg="mod">
          <ac:chgData name="qaulan sakila" userId="b18b7923db98f7e1" providerId="LiveId" clId="{4CEBC804-476D-4F61-B28D-E72177D5B362}" dt="2024-05-06T12:00:45.734" v="1391" actId="20577"/>
          <ac:spMkLst>
            <pc:docMk/>
            <pc:sldMk cId="2352782991" sldId="259"/>
            <ac:spMk id="63" creationId="{22EF5182-869F-41BD-B808-3779B46CDB4E}"/>
          </ac:spMkLst>
        </pc:spChg>
        <pc:spChg chg="mod">
          <ac:chgData name="qaulan sakila" userId="b18b7923db98f7e1" providerId="LiveId" clId="{4CEBC804-476D-4F61-B28D-E72177D5B362}" dt="2024-05-06T11:59:46.956" v="1300" actId="20577"/>
          <ac:spMkLst>
            <pc:docMk/>
            <pc:sldMk cId="2352782991" sldId="259"/>
            <ac:spMk id="64" creationId="{7EF82E43-714E-441E-93C8-2ADC86428163}"/>
          </ac:spMkLst>
        </pc:spChg>
        <pc:spChg chg="mod">
          <ac:chgData name="qaulan sakila" userId="b18b7923db98f7e1" providerId="LiveId" clId="{4CEBC804-476D-4F61-B28D-E72177D5B362}" dt="2024-05-06T12:00:02.916" v="1323" actId="20577"/>
          <ac:spMkLst>
            <pc:docMk/>
            <pc:sldMk cId="2352782991" sldId="259"/>
            <ac:spMk id="65" creationId="{85149C55-CE7D-420C-A615-11989F365FDE}"/>
          </ac:spMkLst>
        </pc:spChg>
        <pc:spChg chg="mod">
          <ac:chgData name="qaulan sakila" userId="b18b7923db98f7e1" providerId="LiveId" clId="{4CEBC804-476D-4F61-B28D-E72177D5B362}" dt="2024-05-06T12:00:39.686" v="1384" actId="1037"/>
          <ac:spMkLst>
            <pc:docMk/>
            <pc:sldMk cId="2352782991" sldId="259"/>
            <ac:spMk id="66" creationId="{C67F8A6C-E169-4D6F-857E-3546670044A3}"/>
          </ac:spMkLst>
        </pc:spChg>
        <pc:spChg chg="mod">
          <ac:chgData name="qaulan sakila" userId="b18b7923db98f7e1" providerId="LiveId" clId="{4CEBC804-476D-4F61-B28D-E72177D5B362}" dt="2024-05-06T12:00:49.841" v="1396" actId="20577"/>
          <ac:spMkLst>
            <pc:docMk/>
            <pc:sldMk cId="2352782991" sldId="259"/>
            <ac:spMk id="67" creationId="{9E130BE7-D9C0-4272-B47D-CAEF39FC08F7}"/>
          </ac:spMkLst>
        </pc:spChg>
        <pc:grpChg chg="mod">
          <ac:chgData name="qaulan sakila" userId="b18b7923db98f7e1" providerId="LiveId" clId="{4CEBC804-476D-4F61-B28D-E72177D5B362}" dt="2024-05-06T03:51:07.961" v="485" actId="14100"/>
          <ac:grpSpMkLst>
            <pc:docMk/>
            <pc:sldMk cId="2352782991" sldId="259"/>
            <ac:grpSpMk id="70" creationId="{384DC920-2468-4E8C-A22E-218841C5DD1F}"/>
          </ac:grpSpMkLst>
        </pc:grpChg>
        <pc:picChg chg="mod">
          <ac:chgData name="qaulan sakila" userId="b18b7923db98f7e1" providerId="LiveId" clId="{4CEBC804-476D-4F61-B28D-E72177D5B362}" dt="2024-05-06T03:48:16.409" v="418" actId="1362"/>
          <ac:picMkLst>
            <pc:docMk/>
            <pc:sldMk cId="2352782991" sldId="259"/>
            <ac:picMk id="12" creationId="{4B8B8558-42AA-4717-97D2-0B0069BB3498}"/>
          </ac:picMkLst>
        </pc:picChg>
        <pc:picChg chg="mod">
          <ac:chgData name="qaulan sakila" userId="b18b7923db98f7e1" providerId="LiveId" clId="{4CEBC804-476D-4F61-B28D-E72177D5B362}" dt="2024-05-06T12:02:03.781" v="1397" actId="14826"/>
          <ac:picMkLst>
            <pc:docMk/>
            <pc:sldMk cId="2352782991" sldId="259"/>
            <ac:picMk id="31" creationId="{87E14CD3-9242-414B-A82C-2B127A347A4B}"/>
          </ac:picMkLst>
        </pc:picChg>
      </pc:sldChg>
      <pc:sldChg chg="addSp delSp modSp mod modTransition">
        <pc:chgData name="qaulan sakila" userId="b18b7923db98f7e1" providerId="LiveId" clId="{4CEBC804-476D-4F61-B28D-E72177D5B362}" dt="2024-05-06T12:35:49.509" v="2183" actId="20577"/>
        <pc:sldMkLst>
          <pc:docMk/>
          <pc:sldMk cId="3926253299" sldId="260"/>
        </pc:sldMkLst>
        <pc:spChg chg="mod">
          <ac:chgData name="qaulan sakila" userId="b18b7923db98f7e1" providerId="LiveId" clId="{4CEBC804-476D-4F61-B28D-E72177D5B362}" dt="2024-05-06T12:08:35.870" v="1471" actId="404"/>
          <ac:spMkLst>
            <pc:docMk/>
            <pc:sldMk cId="3926253299" sldId="260"/>
            <ac:spMk id="5" creationId="{E7DFEE1F-60E5-DDE9-1DA5-18931A634275}"/>
          </ac:spMkLst>
        </pc:spChg>
        <pc:spChg chg="add mod">
          <ac:chgData name="qaulan sakila" userId="b18b7923db98f7e1" providerId="LiveId" clId="{4CEBC804-476D-4F61-B28D-E72177D5B362}" dt="2024-05-06T12:29:41.480" v="1838"/>
          <ac:spMkLst>
            <pc:docMk/>
            <pc:sldMk cId="3926253299" sldId="260"/>
            <ac:spMk id="7" creationId="{42A62D66-A151-9CD5-BB8D-866850168038}"/>
          </ac:spMkLst>
        </pc:spChg>
        <pc:spChg chg="mod">
          <ac:chgData name="qaulan sakila" userId="b18b7923db98f7e1" providerId="LiveId" clId="{4CEBC804-476D-4F61-B28D-E72177D5B362}" dt="2024-05-06T11:19:42.296" v="646" actId="20577"/>
          <ac:spMkLst>
            <pc:docMk/>
            <pc:sldMk cId="3926253299" sldId="260"/>
            <ac:spMk id="8" creationId="{CD16682A-F438-48CB-991E-18C24605039C}"/>
          </ac:spMkLst>
        </pc:spChg>
        <pc:spChg chg="mod">
          <ac:chgData name="qaulan sakila" userId="b18b7923db98f7e1" providerId="LiveId" clId="{4CEBC804-476D-4F61-B28D-E72177D5B362}" dt="2024-05-06T11:24:18.743" v="682" actId="2711"/>
          <ac:spMkLst>
            <pc:docMk/>
            <pc:sldMk cId="3926253299" sldId="260"/>
            <ac:spMk id="9" creationId="{A08BFEA4-E7C4-4886-9DE7-E529D8A35A40}"/>
          </ac:spMkLst>
        </pc:spChg>
        <pc:spChg chg="add mod">
          <ac:chgData name="qaulan sakila" userId="b18b7923db98f7e1" providerId="LiveId" clId="{4CEBC804-476D-4F61-B28D-E72177D5B362}" dt="2024-05-06T12:29:41.480" v="1838"/>
          <ac:spMkLst>
            <pc:docMk/>
            <pc:sldMk cId="3926253299" sldId="260"/>
            <ac:spMk id="12" creationId="{54B35767-5C33-A694-B1DE-B03F6CCDD581}"/>
          </ac:spMkLst>
        </pc:spChg>
        <pc:spChg chg="add mod">
          <ac:chgData name="qaulan sakila" userId="b18b7923db98f7e1" providerId="LiveId" clId="{4CEBC804-476D-4F61-B28D-E72177D5B362}" dt="2024-05-06T12:29:41.480" v="1838"/>
          <ac:spMkLst>
            <pc:docMk/>
            <pc:sldMk cId="3926253299" sldId="260"/>
            <ac:spMk id="13" creationId="{963805CE-3E22-7F0A-1B1D-FF67E2E73B5C}"/>
          </ac:spMkLst>
        </pc:spChg>
        <pc:spChg chg="mod">
          <ac:chgData name="qaulan sakila" userId="b18b7923db98f7e1" providerId="LiveId" clId="{4CEBC804-476D-4F61-B28D-E72177D5B362}" dt="2024-05-06T12:02:40.775" v="1438" actId="20577"/>
          <ac:spMkLst>
            <pc:docMk/>
            <pc:sldMk cId="3926253299" sldId="260"/>
            <ac:spMk id="14" creationId="{1769A5A3-B2B9-41C1-B552-2EFB4CA90F95}"/>
          </ac:spMkLst>
        </pc:spChg>
        <pc:spChg chg="del mod">
          <ac:chgData name="qaulan sakila" userId="b18b7923db98f7e1" providerId="LiveId" clId="{4CEBC804-476D-4F61-B28D-E72177D5B362}" dt="2024-05-06T11:19:08.382" v="641" actId="478"/>
          <ac:spMkLst>
            <pc:docMk/>
            <pc:sldMk cId="3926253299" sldId="260"/>
            <ac:spMk id="15" creationId="{7DB60309-3F22-4A02-A5C4-28537812808B}"/>
          </ac:spMkLst>
        </pc:spChg>
        <pc:spChg chg="add mod">
          <ac:chgData name="qaulan sakila" userId="b18b7923db98f7e1" providerId="LiveId" clId="{4CEBC804-476D-4F61-B28D-E72177D5B362}" dt="2024-05-06T12:30:17.298" v="1839"/>
          <ac:spMkLst>
            <pc:docMk/>
            <pc:sldMk cId="3926253299" sldId="260"/>
            <ac:spMk id="17" creationId="{BC5E41A1-B06B-2C41-E387-A48DEB5B4BFC}"/>
          </ac:spMkLst>
        </pc:spChg>
        <pc:spChg chg="add mod">
          <ac:chgData name="qaulan sakila" userId="b18b7923db98f7e1" providerId="LiveId" clId="{4CEBC804-476D-4F61-B28D-E72177D5B362}" dt="2024-05-06T12:30:17.298" v="1839"/>
          <ac:spMkLst>
            <pc:docMk/>
            <pc:sldMk cId="3926253299" sldId="260"/>
            <ac:spMk id="18" creationId="{38E75EC0-9CA0-5209-330D-30D9A2DF94B6}"/>
          </ac:spMkLst>
        </pc:spChg>
        <pc:spChg chg="add mod">
          <ac:chgData name="qaulan sakila" userId="b18b7923db98f7e1" providerId="LiveId" clId="{4CEBC804-476D-4F61-B28D-E72177D5B362}" dt="2024-05-06T12:30:22.039" v="1841"/>
          <ac:spMkLst>
            <pc:docMk/>
            <pc:sldMk cId="3926253299" sldId="260"/>
            <ac:spMk id="19" creationId="{474BD0FC-2773-E0F2-5F31-EA106E8F09D6}"/>
          </ac:spMkLst>
        </pc:spChg>
        <pc:spChg chg="add mod">
          <ac:chgData name="qaulan sakila" userId="b18b7923db98f7e1" providerId="LiveId" clId="{4CEBC804-476D-4F61-B28D-E72177D5B362}" dt="2024-05-06T12:30:22.039" v="1841"/>
          <ac:spMkLst>
            <pc:docMk/>
            <pc:sldMk cId="3926253299" sldId="260"/>
            <ac:spMk id="20" creationId="{3D515E86-A35D-0C9F-3E8D-E4474C6FAF4D}"/>
          </ac:spMkLst>
        </pc:spChg>
        <pc:spChg chg="add mod">
          <ac:chgData name="qaulan sakila" userId="b18b7923db98f7e1" providerId="LiveId" clId="{4CEBC804-476D-4F61-B28D-E72177D5B362}" dt="2024-05-06T12:31:04.219" v="1887"/>
          <ac:spMkLst>
            <pc:docMk/>
            <pc:sldMk cId="3926253299" sldId="260"/>
            <ac:spMk id="21" creationId="{78A5BF8A-05E0-3E89-28A7-8414A1EF92B3}"/>
          </ac:spMkLst>
        </pc:spChg>
        <pc:spChg chg="add mod">
          <ac:chgData name="qaulan sakila" userId="b18b7923db98f7e1" providerId="LiveId" clId="{4CEBC804-476D-4F61-B28D-E72177D5B362}" dt="2024-05-06T12:31:04.219" v="1887"/>
          <ac:spMkLst>
            <pc:docMk/>
            <pc:sldMk cId="3926253299" sldId="260"/>
            <ac:spMk id="22" creationId="{993C0D0A-12D3-860C-6340-F4D2E970B300}"/>
          </ac:spMkLst>
        </pc:spChg>
        <pc:spChg chg="mod">
          <ac:chgData name="qaulan sakila" userId="b18b7923db98f7e1" providerId="LiveId" clId="{4CEBC804-476D-4F61-B28D-E72177D5B362}" dt="2024-05-06T12:31:18.469" v="1889" actId="1038"/>
          <ac:spMkLst>
            <pc:docMk/>
            <pc:sldMk cId="3926253299" sldId="260"/>
            <ac:spMk id="27" creationId="{FB052F9F-920A-4998-914B-91009133B4E6}"/>
          </ac:spMkLst>
        </pc:spChg>
        <pc:spChg chg="mod">
          <ac:chgData name="qaulan sakila" userId="b18b7923db98f7e1" providerId="LiveId" clId="{4CEBC804-476D-4F61-B28D-E72177D5B362}" dt="2024-05-06T12:31:18.469" v="1889" actId="1038"/>
          <ac:spMkLst>
            <pc:docMk/>
            <pc:sldMk cId="3926253299" sldId="260"/>
            <ac:spMk id="29" creationId="{F6C020C2-3630-4ABB-854E-B7B26D34B4D0}"/>
          </ac:spMkLst>
        </pc:spChg>
        <pc:spChg chg="mod">
          <ac:chgData name="qaulan sakila" userId="b18b7923db98f7e1" providerId="LiveId" clId="{4CEBC804-476D-4F61-B28D-E72177D5B362}" dt="2024-05-06T12:31:18.469" v="1889" actId="1038"/>
          <ac:spMkLst>
            <pc:docMk/>
            <pc:sldMk cId="3926253299" sldId="260"/>
            <ac:spMk id="30" creationId="{878096A6-4EC3-4F5B-8D97-13890B01ADEC}"/>
          </ac:spMkLst>
        </pc:spChg>
        <pc:spChg chg="add del mod">
          <ac:chgData name="qaulan sakila" userId="b18b7923db98f7e1" providerId="LiveId" clId="{4CEBC804-476D-4F61-B28D-E72177D5B362}" dt="2024-05-06T12:35:37.108" v="2162" actId="20577"/>
          <ac:spMkLst>
            <pc:docMk/>
            <pc:sldMk cId="3926253299" sldId="260"/>
            <ac:spMk id="37" creationId="{1437BF5A-392B-418C-A888-623C17696237}"/>
          </ac:spMkLst>
        </pc:spChg>
        <pc:spChg chg="add del mod">
          <ac:chgData name="qaulan sakila" userId="b18b7923db98f7e1" providerId="LiveId" clId="{4CEBC804-476D-4F61-B28D-E72177D5B362}" dt="2024-05-06T12:35:41.533" v="2171" actId="20577"/>
          <ac:spMkLst>
            <pc:docMk/>
            <pc:sldMk cId="3926253299" sldId="260"/>
            <ac:spMk id="38" creationId="{6F1D6AC2-BEAE-40C6-A4EC-CAD50BCE4E13}"/>
          </ac:spMkLst>
        </pc:spChg>
        <pc:spChg chg="mod">
          <ac:chgData name="qaulan sakila" userId="b18b7923db98f7e1" providerId="LiveId" clId="{4CEBC804-476D-4F61-B28D-E72177D5B362}" dt="2024-05-06T12:35:45.374" v="2178" actId="20577"/>
          <ac:spMkLst>
            <pc:docMk/>
            <pc:sldMk cId="3926253299" sldId="260"/>
            <ac:spMk id="44" creationId="{8A84B4E9-3B9E-41D6-8FD3-43C705CF6E1E}"/>
          </ac:spMkLst>
        </pc:spChg>
        <pc:spChg chg="mod">
          <ac:chgData name="qaulan sakila" userId="b18b7923db98f7e1" providerId="LiveId" clId="{4CEBC804-476D-4F61-B28D-E72177D5B362}" dt="2024-05-06T12:35:49.509" v="2183" actId="20577"/>
          <ac:spMkLst>
            <pc:docMk/>
            <pc:sldMk cId="3926253299" sldId="260"/>
            <ac:spMk id="45" creationId="{4D8B6A05-814E-4402-B50C-8499E4870E16}"/>
          </ac:spMkLst>
        </pc:spChg>
        <pc:spChg chg="mod">
          <ac:chgData name="qaulan sakila" userId="b18b7923db98f7e1" providerId="LiveId" clId="{4CEBC804-476D-4F61-B28D-E72177D5B362}" dt="2024-05-06T12:35:27.168" v="2157" actId="20577"/>
          <ac:spMkLst>
            <pc:docMk/>
            <pc:sldMk cId="3926253299" sldId="260"/>
            <ac:spMk id="117" creationId="{C62A39A5-F6A6-4EB6-BD94-152DDCE6585D}"/>
          </ac:spMkLst>
        </pc:spChg>
        <pc:spChg chg="mod">
          <ac:chgData name="qaulan sakila" userId="b18b7923db98f7e1" providerId="LiveId" clId="{4CEBC804-476D-4F61-B28D-E72177D5B362}" dt="2024-05-06T12:35:31.948" v="2158" actId="20577"/>
          <ac:spMkLst>
            <pc:docMk/>
            <pc:sldMk cId="3926253299" sldId="260"/>
            <ac:spMk id="124" creationId="{971BB246-B719-4CC7-86C5-8AC6CDAB67D4}"/>
          </ac:spMkLst>
        </pc:spChg>
        <pc:spChg chg="mod">
          <ac:chgData name="qaulan sakila" userId="b18b7923db98f7e1" providerId="LiveId" clId="{4CEBC804-476D-4F61-B28D-E72177D5B362}" dt="2024-05-06T12:35:07.543" v="2144" actId="1037"/>
          <ac:spMkLst>
            <pc:docMk/>
            <pc:sldMk cId="3926253299" sldId="260"/>
            <ac:spMk id="125" creationId="{3D5D5D05-D6F9-45F0-A005-0B1CDB97DECB}"/>
          </ac:spMkLst>
        </pc:spChg>
        <pc:grpChg chg="add mod">
          <ac:chgData name="qaulan sakila" userId="b18b7923db98f7e1" providerId="LiveId" clId="{4CEBC804-476D-4F61-B28D-E72177D5B362}" dt="2024-05-06T12:08:59.308" v="1543" actId="1037"/>
          <ac:grpSpMkLst>
            <pc:docMk/>
            <pc:sldMk cId="3926253299" sldId="260"/>
            <ac:grpSpMk id="3" creationId="{924BA429-88D7-9EE6-A2F5-09F82FDADD49}"/>
          </ac:grpSpMkLst>
        </pc:grpChg>
        <pc:picChg chg="mod">
          <ac:chgData name="qaulan sakila" userId="b18b7923db98f7e1" providerId="LiveId" clId="{4CEBC804-476D-4F61-B28D-E72177D5B362}" dt="2024-05-06T12:08:27.068" v="1467"/>
          <ac:picMkLst>
            <pc:docMk/>
            <pc:sldMk cId="3926253299" sldId="260"/>
            <ac:picMk id="4" creationId="{9B3C3D97-BCD2-BB29-FF12-F6E191B0A778}"/>
          </ac:picMkLst>
        </pc:picChg>
        <pc:picChg chg="add mod">
          <ac:chgData name="qaulan sakila" userId="b18b7923db98f7e1" providerId="LiveId" clId="{4CEBC804-476D-4F61-B28D-E72177D5B362}" dt="2024-05-06T12:26:10.909" v="1735" actId="1037"/>
          <ac:picMkLst>
            <pc:docMk/>
            <pc:sldMk cId="3926253299" sldId="260"/>
            <ac:picMk id="6" creationId="{6E84E777-42FB-E3F4-5A70-4A631BB8A7CF}"/>
          </ac:picMkLst>
        </pc:picChg>
        <pc:picChg chg="add del mod">
          <ac:chgData name="qaulan sakila" userId="b18b7923db98f7e1" providerId="LiveId" clId="{4CEBC804-476D-4F61-B28D-E72177D5B362}" dt="2024-05-06T12:08:47.958" v="1503" actId="478"/>
          <ac:picMkLst>
            <pc:docMk/>
            <pc:sldMk cId="3926253299" sldId="260"/>
            <ac:picMk id="11" creationId="{7522525B-964B-4412-823B-24CB6025B03B}"/>
          </ac:picMkLst>
        </pc:picChg>
        <pc:picChg chg="add mod">
          <ac:chgData name="qaulan sakila" userId="b18b7923db98f7e1" providerId="LiveId" clId="{4CEBC804-476D-4F61-B28D-E72177D5B362}" dt="2024-05-06T12:29:41.480" v="1838"/>
          <ac:picMkLst>
            <pc:docMk/>
            <pc:sldMk cId="3926253299" sldId="260"/>
            <ac:picMk id="16" creationId="{BADF9CA7-5D5C-EFCF-7416-44DC70F4F96B}"/>
          </ac:picMkLst>
        </pc:picChg>
        <pc:picChg chg="mod">
          <ac:chgData name="qaulan sakila" userId="b18b7923db98f7e1" providerId="LiveId" clId="{4CEBC804-476D-4F61-B28D-E72177D5B362}" dt="2024-05-06T12:31:18.469" v="1889" actId="1038"/>
          <ac:picMkLst>
            <pc:docMk/>
            <pc:sldMk cId="3926253299" sldId="260"/>
            <ac:picMk id="26" creationId="{18AEAD43-3754-40DE-B80B-1A1F69B24C50}"/>
          </ac:picMkLst>
        </pc:picChg>
        <pc:picChg chg="mod">
          <ac:chgData name="qaulan sakila" userId="b18b7923db98f7e1" providerId="LiveId" clId="{4CEBC804-476D-4F61-B28D-E72177D5B362}" dt="2024-05-06T12:17:12.896" v="1591" actId="14826"/>
          <ac:picMkLst>
            <pc:docMk/>
            <pc:sldMk cId="3926253299" sldId="260"/>
            <ac:picMk id="95" creationId="{F5504B8D-BBD5-4205-93B0-69EB07A71158}"/>
          </ac:picMkLst>
        </pc:picChg>
        <pc:picChg chg="mod">
          <ac:chgData name="qaulan sakila" userId="b18b7923db98f7e1" providerId="LiveId" clId="{4CEBC804-476D-4F61-B28D-E72177D5B362}" dt="2024-05-06T12:16:23.626" v="1590" actId="14826"/>
          <ac:picMkLst>
            <pc:docMk/>
            <pc:sldMk cId="3926253299" sldId="260"/>
            <ac:picMk id="96" creationId="{3C4EE967-585A-4507-B3CD-3BB5ED8C486F}"/>
          </ac:picMkLst>
        </pc:picChg>
        <pc:picChg chg="del mod">
          <ac:chgData name="qaulan sakila" userId="b18b7923db98f7e1" providerId="LiveId" clId="{4CEBC804-476D-4F61-B28D-E72177D5B362}" dt="2024-05-06T12:26:07.254" v="1726" actId="478"/>
          <ac:picMkLst>
            <pc:docMk/>
            <pc:sldMk cId="3926253299" sldId="260"/>
            <ac:picMk id="97" creationId="{365EA7EE-3743-43BF-B004-7B161A6E64D4}"/>
          </ac:picMkLst>
        </pc:picChg>
        <pc:picChg chg="mod">
          <ac:chgData name="qaulan sakila" userId="b18b7923db98f7e1" providerId="LiveId" clId="{4CEBC804-476D-4F61-B28D-E72177D5B362}" dt="2024-05-06T12:22:15.362" v="1629" actId="14826"/>
          <ac:picMkLst>
            <pc:docMk/>
            <pc:sldMk cId="3926253299" sldId="260"/>
            <ac:picMk id="98" creationId="{A73A9D7A-44E2-4288-956D-97D13023D667}"/>
          </ac:picMkLst>
        </pc:picChg>
      </pc:sldChg>
      <pc:sldChg chg="addSp delSp modSp mod modTransition">
        <pc:chgData name="qaulan sakila" userId="b18b7923db98f7e1" providerId="LiveId" clId="{4CEBC804-476D-4F61-B28D-E72177D5B362}" dt="2024-05-06T12:34:21.543" v="2097" actId="20577"/>
        <pc:sldMkLst>
          <pc:docMk/>
          <pc:sldMk cId="104740159" sldId="261"/>
        </pc:sldMkLst>
        <pc:spChg chg="add mod">
          <ac:chgData name="qaulan sakila" userId="b18b7923db98f7e1" providerId="LiveId" clId="{4CEBC804-476D-4F61-B28D-E72177D5B362}" dt="2024-05-06T11:28:46.626" v="750" actId="20577"/>
          <ac:spMkLst>
            <pc:docMk/>
            <pc:sldMk cId="104740159" sldId="261"/>
            <ac:spMk id="2" creationId="{60930AF5-1F41-931E-993B-3193C75659BF}"/>
          </ac:spMkLst>
        </pc:spChg>
        <pc:spChg chg="mod">
          <ac:chgData name="qaulan sakila" userId="b18b7923db98f7e1" providerId="LiveId" clId="{4CEBC804-476D-4F61-B28D-E72177D5B362}" dt="2024-05-06T12:14:15.229" v="1567"/>
          <ac:spMkLst>
            <pc:docMk/>
            <pc:sldMk cId="104740159" sldId="261"/>
            <ac:spMk id="5" creationId="{7DDE6500-94E4-8F30-8949-A7B202748C3D}"/>
          </ac:spMkLst>
        </pc:spChg>
        <pc:spChg chg="mod">
          <ac:chgData name="qaulan sakila" userId="b18b7923db98f7e1" providerId="LiveId" clId="{4CEBC804-476D-4F61-B28D-E72177D5B362}" dt="2024-05-06T11:28:05.804" v="743" actId="1076"/>
          <ac:spMkLst>
            <pc:docMk/>
            <pc:sldMk cId="104740159" sldId="261"/>
            <ac:spMk id="8" creationId="{CD16682A-F438-48CB-991E-18C24605039C}"/>
          </ac:spMkLst>
        </pc:spChg>
        <pc:spChg chg="mod">
          <ac:chgData name="qaulan sakila" userId="b18b7923db98f7e1" providerId="LiveId" clId="{4CEBC804-476D-4F61-B28D-E72177D5B362}" dt="2024-05-06T11:27:59.540" v="742" actId="1076"/>
          <ac:spMkLst>
            <pc:docMk/>
            <pc:sldMk cId="104740159" sldId="261"/>
            <ac:spMk id="9" creationId="{A08BFEA4-E7C4-4886-9DE7-E529D8A35A40}"/>
          </ac:spMkLst>
        </pc:spChg>
        <pc:spChg chg="mod">
          <ac:chgData name="qaulan sakila" userId="b18b7923db98f7e1" providerId="LiveId" clId="{4CEBC804-476D-4F61-B28D-E72177D5B362}" dt="2024-05-06T12:15:19.673" v="1581"/>
          <ac:spMkLst>
            <pc:docMk/>
            <pc:sldMk cId="104740159" sldId="261"/>
            <ac:spMk id="10" creationId="{36FBBF0F-905F-DEA5-12FF-F5F4184BF0BA}"/>
          </ac:spMkLst>
        </pc:spChg>
        <pc:spChg chg="mod">
          <ac:chgData name="qaulan sakila" userId="b18b7923db98f7e1" providerId="LiveId" clId="{4CEBC804-476D-4F61-B28D-E72177D5B362}" dt="2024-05-06T12:15:19.673" v="1581"/>
          <ac:spMkLst>
            <pc:docMk/>
            <pc:sldMk cId="104740159" sldId="261"/>
            <ac:spMk id="13" creationId="{33144743-3193-5FAA-E59C-4A1D9B0AB977}"/>
          </ac:spMkLst>
        </pc:spChg>
        <pc:spChg chg="mod">
          <ac:chgData name="qaulan sakila" userId="b18b7923db98f7e1" providerId="LiveId" clId="{4CEBC804-476D-4F61-B28D-E72177D5B362}" dt="2024-05-06T12:15:19.673" v="1581"/>
          <ac:spMkLst>
            <pc:docMk/>
            <pc:sldMk cId="104740159" sldId="261"/>
            <ac:spMk id="14" creationId="{DD1AFC6E-55D0-DDD0-EB07-895ED30AE263}"/>
          </ac:spMkLst>
        </pc:spChg>
        <pc:spChg chg="mod">
          <ac:chgData name="qaulan sakila" userId="b18b7923db98f7e1" providerId="LiveId" clId="{4CEBC804-476D-4F61-B28D-E72177D5B362}" dt="2024-05-06T12:15:19.673" v="1581"/>
          <ac:spMkLst>
            <pc:docMk/>
            <pc:sldMk cId="104740159" sldId="261"/>
            <ac:spMk id="15" creationId="{E17BAA3E-F02B-6B80-C207-A773D84AAB2C}"/>
          </ac:spMkLst>
        </pc:spChg>
        <pc:spChg chg="mod">
          <ac:chgData name="qaulan sakila" userId="b18b7923db98f7e1" providerId="LiveId" clId="{4CEBC804-476D-4F61-B28D-E72177D5B362}" dt="2024-05-06T12:15:19.673" v="1581"/>
          <ac:spMkLst>
            <pc:docMk/>
            <pc:sldMk cId="104740159" sldId="261"/>
            <ac:spMk id="16" creationId="{7D7D86FC-B4A7-B922-2E61-A714562AEC93}"/>
          </ac:spMkLst>
        </pc:spChg>
        <pc:spChg chg="mod">
          <ac:chgData name="qaulan sakila" userId="b18b7923db98f7e1" providerId="LiveId" clId="{4CEBC804-476D-4F61-B28D-E72177D5B362}" dt="2024-05-06T12:13:57.973" v="1565" actId="20577"/>
          <ac:spMkLst>
            <pc:docMk/>
            <pc:sldMk cId="104740159" sldId="261"/>
            <ac:spMk id="21" creationId="{761BE441-CA43-4F85-BA30-E875CDB26229}"/>
          </ac:spMkLst>
        </pc:spChg>
        <pc:spChg chg="mod">
          <ac:chgData name="qaulan sakila" userId="b18b7923db98f7e1" providerId="LiveId" clId="{4CEBC804-476D-4F61-B28D-E72177D5B362}" dt="2024-05-06T12:14:27.719" v="1578" actId="20577"/>
          <ac:spMkLst>
            <pc:docMk/>
            <pc:sldMk cId="104740159" sldId="261"/>
            <ac:spMk id="28" creationId="{C6921882-5777-4762-9902-6A72567EC15B}"/>
          </ac:spMkLst>
        </pc:spChg>
        <pc:spChg chg="mod">
          <ac:chgData name="qaulan sakila" userId="b18b7923db98f7e1" providerId="LiveId" clId="{4CEBC804-476D-4F61-B28D-E72177D5B362}" dt="2024-05-06T12:14:24.251" v="1574" actId="20577"/>
          <ac:spMkLst>
            <pc:docMk/>
            <pc:sldMk cId="104740159" sldId="261"/>
            <ac:spMk id="29" creationId="{B91FA107-5AE0-4472-91FE-B1ACBA1577E4}"/>
          </ac:spMkLst>
        </pc:spChg>
        <pc:spChg chg="mod">
          <ac:chgData name="qaulan sakila" userId="b18b7923db98f7e1" providerId="LiveId" clId="{4CEBC804-476D-4F61-B28D-E72177D5B362}" dt="2024-05-06T12:33:36.115" v="2016" actId="20577"/>
          <ac:spMkLst>
            <pc:docMk/>
            <pc:sldMk cId="104740159" sldId="261"/>
            <ac:spMk id="35" creationId="{63988659-B43F-44EA-A0DE-83782D751EF1}"/>
          </ac:spMkLst>
        </pc:spChg>
        <pc:spChg chg="mod">
          <ac:chgData name="qaulan sakila" userId="b18b7923db98f7e1" providerId="LiveId" clId="{4CEBC804-476D-4F61-B28D-E72177D5B362}" dt="2024-05-06T12:33:38.688" v="2021" actId="20577"/>
          <ac:spMkLst>
            <pc:docMk/>
            <pc:sldMk cId="104740159" sldId="261"/>
            <ac:spMk id="36" creationId="{D614CFB6-6AAA-4515-B6C1-3E5AC743DF0A}"/>
          </ac:spMkLst>
        </pc:spChg>
        <pc:spChg chg="mod">
          <ac:chgData name="qaulan sakila" userId="b18b7923db98f7e1" providerId="LiveId" clId="{4CEBC804-476D-4F61-B28D-E72177D5B362}" dt="2024-05-06T12:34:10.462" v="2072" actId="1038"/>
          <ac:spMkLst>
            <pc:docMk/>
            <pc:sldMk cId="104740159" sldId="261"/>
            <ac:spMk id="42" creationId="{363327A7-E25D-4B2E-8BED-C673594F88CE}"/>
          </ac:spMkLst>
        </pc:spChg>
        <pc:spChg chg="mod">
          <ac:chgData name="qaulan sakila" userId="b18b7923db98f7e1" providerId="LiveId" clId="{4CEBC804-476D-4F61-B28D-E72177D5B362}" dt="2024-05-06T12:33:59.058" v="2049" actId="1037"/>
          <ac:spMkLst>
            <pc:docMk/>
            <pc:sldMk cId="104740159" sldId="261"/>
            <ac:spMk id="43" creationId="{8C094E52-9FFE-4DF6-A9C6-6F0D1D08BFD9}"/>
          </ac:spMkLst>
        </pc:spChg>
        <pc:spChg chg="mod">
          <ac:chgData name="qaulan sakila" userId="b18b7923db98f7e1" providerId="LiveId" clId="{4CEBC804-476D-4F61-B28D-E72177D5B362}" dt="2024-05-06T12:34:15.821" v="2084" actId="20577"/>
          <ac:spMkLst>
            <pc:docMk/>
            <pc:sldMk cId="104740159" sldId="261"/>
            <ac:spMk id="49" creationId="{71E9799A-6867-44D0-9752-B4FE04F2913E}"/>
          </ac:spMkLst>
        </pc:spChg>
        <pc:spChg chg="mod">
          <ac:chgData name="qaulan sakila" userId="b18b7923db98f7e1" providerId="LiveId" clId="{4CEBC804-476D-4F61-B28D-E72177D5B362}" dt="2024-05-06T12:34:21.543" v="2097" actId="20577"/>
          <ac:spMkLst>
            <pc:docMk/>
            <pc:sldMk cId="104740159" sldId="261"/>
            <ac:spMk id="50" creationId="{726D2EC9-E957-4813-BE1A-9B3DABE3CC37}"/>
          </ac:spMkLst>
        </pc:spChg>
        <pc:grpChg chg="add mod">
          <ac:chgData name="qaulan sakila" userId="b18b7923db98f7e1" providerId="LiveId" clId="{4CEBC804-476D-4F61-B28D-E72177D5B362}" dt="2024-05-06T12:14:15.229" v="1567"/>
          <ac:grpSpMkLst>
            <pc:docMk/>
            <pc:sldMk cId="104740159" sldId="261"/>
            <ac:grpSpMk id="3" creationId="{FE5A69FC-4C9A-E88E-B279-A88CD78B51FF}"/>
          </ac:grpSpMkLst>
        </pc:grpChg>
        <pc:grpChg chg="add mod">
          <ac:chgData name="qaulan sakila" userId="b18b7923db98f7e1" providerId="LiveId" clId="{4CEBC804-476D-4F61-B28D-E72177D5B362}" dt="2024-05-06T12:15:19.673" v="1581"/>
          <ac:grpSpMkLst>
            <pc:docMk/>
            <pc:sldMk cId="104740159" sldId="261"/>
            <ac:grpSpMk id="6" creationId="{630C5BF7-04B3-6266-ED68-1AD1C6289243}"/>
          </ac:grpSpMkLst>
        </pc:grpChg>
        <pc:grpChg chg="mod">
          <ac:chgData name="qaulan sakila" userId="b18b7923db98f7e1" providerId="LiveId" clId="{4CEBC804-476D-4F61-B28D-E72177D5B362}" dt="2024-05-06T12:15:19.673" v="1581"/>
          <ac:grpSpMkLst>
            <pc:docMk/>
            <pc:sldMk cId="104740159" sldId="261"/>
            <ac:grpSpMk id="7" creationId="{F7C65F0C-3B38-96C3-8AF2-45F17C791890}"/>
          </ac:grpSpMkLst>
        </pc:grpChg>
        <pc:picChg chg="mod">
          <ac:chgData name="qaulan sakila" userId="b18b7923db98f7e1" providerId="LiveId" clId="{4CEBC804-476D-4F61-B28D-E72177D5B362}" dt="2024-05-06T12:14:15.229" v="1567"/>
          <ac:picMkLst>
            <pc:docMk/>
            <pc:sldMk cId="104740159" sldId="261"/>
            <ac:picMk id="4" creationId="{4C925837-753A-3643-33F0-35DB360A0EDD}"/>
          </ac:picMkLst>
        </pc:picChg>
        <pc:picChg chg="del">
          <ac:chgData name="qaulan sakila" userId="b18b7923db98f7e1" providerId="LiveId" clId="{4CEBC804-476D-4F61-B28D-E72177D5B362}" dt="2024-05-06T12:13:59.789" v="1566" actId="478"/>
          <ac:picMkLst>
            <pc:docMk/>
            <pc:sldMk cId="104740159" sldId="261"/>
            <ac:picMk id="11" creationId="{7522525B-964B-4412-823B-24CB6025B03B}"/>
          </ac:picMkLst>
        </pc:picChg>
        <pc:picChg chg="mod">
          <ac:chgData name="qaulan sakila" userId="b18b7923db98f7e1" providerId="LiveId" clId="{4CEBC804-476D-4F61-B28D-E72177D5B362}" dt="2024-05-06T12:15:19.673" v="1581"/>
          <ac:picMkLst>
            <pc:docMk/>
            <pc:sldMk cId="104740159" sldId="261"/>
            <ac:picMk id="12" creationId="{9F31797F-A84F-28D9-C4CF-0F95E5F4E635}"/>
          </ac:picMkLst>
        </pc:picChg>
        <pc:picChg chg="add mod">
          <ac:chgData name="qaulan sakila" userId="b18b7923db98f7e1" providerId="LiveId" clId="{4CEBC804-476D-4F61-B28D-E72177D5B362}" dt="2024-05-06T12:26:01.374" v="1725"/>
          <ac:picMkLst>
            <pc:docMk/>
            <pc:sldMk cId="104740159" sldId="261"/>
            <ac:picMk id="17" creationId="{7D063B09-ED01-0652-3F45-D8E70E96EE30}"/>
          </ac:picMkLst>
        </pc:picChg>
        <pc:picChg chg="mod">
          <ac:chgData name="qaulan sakila" userId="b18b7923db98f7e1" providerId="LiveId" clId="{4CEBC804-476D-4F61-B28D-E72177D5B362}" dt="2024-05-06T12:15:35.724" v="1585" actId="14826"/>
          <ac:picMkLst>
            <pc:docMk/>
            <pc:sldMk cId="104740159" sldId="261"/>
            <ac:picMk id="59" creationId="{2E8E19FB-8331-4C9B-8132-D731FB8B7657}"/>
          </ac:picMkLst>
        </pc:picChg>
        <pc:picChg chg="mod">
          <ac:chgData name="qaulan sakila" userId="b18b7923db98f7e1" providerId="LiveId" clId="{4CEBC804-476D-4F61-B28D-E72177D5B362}" dt="2024-05-06T12:15:48.447" v="1587" actId="14826"/>
          <ac:picMkLst>
            <pc:docMk/>
            <pc:sldMk cId="104740159" sldId="261"/>
            <ac:picMk id="60" creationId="{946E3E80-B4E9-4935-BB0A-F7206345DB29}"/>
          </ac:picMkLst>
        </pc:picChg>
        <pc:picChg chg="del">
          <ac:chgData name="qaulan sakila" userId="b18b7923db98f7e1" providerId="LiveId" clId="{4CEBC804-476D-4F61-B28D-E72177D5B362}" dt="2024-05-06T12:26:00.558" v="1724" actId="478"/>
          <ac:picMkLst>
            <pc:docMk/>
            <pc:sldMk cId="104740159" sldId="261"/>
            <ac:picMk id="61" creationId="{0217A12B-12AC-4823-A460-F3B4B5DEDD40}"/>
          </ac:picMkLst>
        </pc:picChg>
        <pc:picChg chg="mod">
          <ac:chgData name="qaulan sakila" userId="b18b7923db98f7e1" providerId="LiveId" clId="{4CEBC804-476D-4F61-B28D-E72177D5B362}" dt="2024-05-06T12:22:06.262" v="1628" actId="14826"/>
          <ac:picMkLst>
            <pc:docMk/>
            <pc:sldMk cId="104740159" sldId="261"/>
            <ac:picMk id="62" creationId="{973E3F52-B0A8-4B0E-B417-2AED200F0B1C}"/>
          </ac:picMkLst>
        </pc:picChg>
      </pc:sldChg>
      <pc:sldChg chg="addSp delSp modSp mod modTransition modAnim">
        <pc:chgData name="qaulan sakila" userId="b18b7923db98f7e1" providerId="LiveId" clId="{4CEBC804-476D-4F61-B28D-E72177D5B362}" dt="2024-05-06T12:33:07.618" v="2009" actId="1037"/>
        <pc:sldMkLst>
          <pc:docMk/>
          <pc:sldMk cId="1234436760" sldId="262"/>
        </pc:sldMkLst>
        <pc:spChg chg="add mod">
          <ac:chgData name="qaulan sakila" userId="b18b7923db98f7e1" providerId="LiveId" clId="{4CEBC804-476D-4F61-B28D-E72177D5B362}" dt="2024-05-06T11:46:52.369" v="939" actId="14100"/>
          <ac:spMkLst>
            <pc:docMk/>
            <pc:sldMk cId="1234436760" sldId="262"/>
            <ac:spMk id="6" creationId="{11A9A742-EA2A-1443-BAF0-EDFE844078FC}"/>
          </ac:spMkLst>
        </pc:spChg>
        <pc:spChg chg="add mod">
          <ac:chgData name="qaulan sakila" userId="b18b7923db98f7e1" providerId="LiveId" clId="{4CEBC804-476D-4F61-B28D-E72177D5B362}" dt="2024-05-06T11:40:45.221" v="912" actId="1035"/>
          <ac:spMkLst>
            <pc:docMk/>
            <pc:sldMk cId="1234436760" sldId="262"/>
            <ac:spMk id="7" creationId="{55FB108E-0C80-C5A3-91A5-AFDCF229C7D6}"/>
          </ac:spMkLst>
        </pc:spChg>
        <pc:spChg chg="mod">
          <ac:chgData name="qaulan sakila" userId="b18b7923db98f7e1" providerId="LiveId" clId="{4CEBC804-476D-4F61-B28D-E72177D5B362}" dt="2024-05-06T11:33:16.365" v="783" actId="1037"/>
          <ac:spMkLst>
            <pc:docMk/>
            <pc:sldMk cId="1234436760" sldId="262"/>
            <ac:spMk id="8" creationId="{CD16682A-F438-48CB-991E-18C24605039C}"/>
          </ac:spMkLst>
        </pc:spChg>
        <pc:spChg chg="mod">
          <ac:chgData name="qaulan sakila" userId="b18b7923db98f7e1" providerId="LiveId" clId="{4CEBC804-476D-4F61-B28D-E72177D5B362}" dt="2024-05-06T11:36:08.979" v="850" actId="20577"/>
          <ac:spMkLst>
            <pc:docMk/>
            <pc:sldMk cId="1234436760" sldId="262"/>
            <ac:spMk id="9" creationId="{A08BFEA4-E7C4-4886-9DE7-E529D8A35A40}"/>
          </ac:spMkLst>
        </pc:spChg>
        <pc:spChg chg="mod">
          <ac:chgData name="qaulan sakila" userId="b18b7923db98f7e1" providerId="LiveId" clId="{4CEBC804-476D-4F61-B28D-E72177D5B362}" dt="2024-05-06T12:26:44.434" v="1739"/>
          <ac:spMkLst>
            <pc:docMk/>
            <pc:sldMk cId="1234436760" sldId="262"/>
            <ac:spMk id="15" creationId="{06C96BE7-F04E-DA85-DAAB-E5177A6F205A}"/>
          </ac:spMkLst>
        </pc:spChg>
        <pc:spChg chg="mod">
          <ac:chgData name="qaulan sakila" userId="b18b7923db98f7e1" providerId="LiveId" clId="{4CEBC804-476D-4F61-B28D-E72177D5B362}" dt="2024-05-06T12:27:09.289" v="1773" actId="1076"/>
          <ac:spMkLst>
            <pc:docMk/>
            <pc:sldMk cId="1234436760" sldId="262"/>
            <ac:spMk id="20" creationId="{1B633A10-65B0-4DDA-ABB1-3C8F9C582970}"/>
          </ac:spMkLst>
        </pc:spChg>
        <pc:spChg chg="mod">
          <ac:chgData name="qaulan sakila" userId="b18b7923db98f7e1" providerId="LiveId" clId="{4CEBC804-476D-4F61-B28D-E72177D5B362}" dt="2024-05-06T12:27:21.806" v="1804" actId="20577"/>
          <ac:spMkLst>
            <pc:docMk/>
            <pc:sldMk cId="1234436760" sldId="262"/>
            <ac:spMk id="21" creationId="{761BE441-CA43-4F85-BA30-E875CDB26229}"/>
          </ac:spMkLst>
        </pc:spChg>
        <pc:spChg chg="mod">
          <ac:chgData name="qaulan sakila" userId="b18b7923db98f7e1" providerId="LiveId" clId="{4CEBC804-476D-4F61-B28D-E72177D5B362}" dt="2024-05-06T12:18:15.606" v="1610" actId="20577"/>
          <ac:spMkLst>
            <pc:docMk/>
            <pc:sldMk cId="1234436760" sldId="262"/>
            <ac:spMk id="30" creationId="{2A0EE3CE-2C0B-40ED-965B-CA6334603966}"/>
          </ac:spMkLst>
        </pc:spChg>
        <pc:spChg chg="mod">
          <ac:chgData name="qaulan sakila" userId="b18b7923db98f7e1" providerId="LiveId" clId="{4CEBC804-476D-4F61-B28D-E72177D5B362}" dt="2024-05-06T12:18:11.836" v="1603" actId="20577"/>
          <ac:spMkLst>
            <pc:docMk/>
            <pc:sldMk cId="1234436760" sldId="262"/>
            <ac:spMk id="31" creationId="{6CFB9BA7-8AA4-4CEB-B0D0-A3857C760133}"/>
          </ac:spMkLst>
        </pc:spChg>
        <pc:spChg chg="mod">
          <ac:chgData name="qaulan sakila" userId="b18b7923db98f7e1" providerId="LiveId" clId="{4CEBC804-476D-4F61-B28D-E72177D5B362}" dt="2024-05-06T12:32:32.123" v="1942" actId="20577"/>
          <ac:spMkLst>
            <pc:docMk/>
            <pc:sldMk cId="1234436760" sldId="262"/>
            <ac:spMk id="38" creationId="{CFF89EB3-426E-494C-A7A1-C921DFFDCA5E}"/>
          </ac:spMkLst>
        </pc:spChg>
        <pc:spChg chg="mod">
          <ac:chgData name="qaulan sakila" userId="b18b7923db98f7e1" providerId="LiveId" clId="{4CEBC804-476D-4F61-B28D-E72177D5B362}" dt="2024-05-06T12:32:35.163" v="1947" actId="20577"/>
          <ac:spMkLst>
            <pc:docMk/>
            <pc:sldMk cId="1234436760" sldId="262"/>
            <ac:spMk id="39" creationId="{1AE01D67-60AA-40E0-BDDF-C1414171EA51}"/>
          </ac:spMkLst>
        </pc:spChg>
        <pc:spChg chg="mod">
          <ac:chgData name="qaulan sakila" userId="b18b7923db98f7e1" providerId="LiveId" clId="{4CEBC804-476D-4F61-B28D-E72177D5B362}" dt="2024-05-06T12:33:00.608" v="1990" actId="1037"/>
          <ac:spMkLst>
            <pc:docMk/>
            <pc:sldMk cId="1234436760" sldId="262"/>
            <ac:spMk id="45" creationId="{610A2764-D6BB-4E57-9AB6-C0C3AE611B9B}"/>
          </ac:spMkLst>
        </pc:spChg>
        <pc:spChg chg="mod">
          <ac:chgData name="qaulan sakila" userId="b18b7923db98f7e1" providerId="LiveId" clId="{4CEBC804-476D-4F61-B28D-E72177D5B362}" dt="2024-05-06T12:33:07.618" v="2009" actId="1037"/>
          <ac:spMkLst>
            <pc:docMk/>
            <pc:sldMk cId="1234436760" sldId="262"/>
            <ac:spMk id="46" creationId="{83821022-D36F-4815-AA1F-46D32C1ABDE9}"/>
          </ac:spMkLst>
        </pc:spChg>
        <pc:spChg chg="mod">
          <ac:chgData name="qaulan sakila" userId="b18b7923db98f7e1" providerId="LiveId" clId="{4CEBC804-476D-4F61-B28D-E72177D5B362}" dt="2024-05-06T12:32:38.568" v="1951" actId="20577"/>
          <ac:spMkLst>
            <pc:docMk/>
            <pc:sldMk cId="1234436760" sldId="262"/>
            <ac:spMk id="52" creationId="{A95E7213-C9D0-4A67-8A88-CA9E15C01A69}"/>
          </ac:spMkLst>
        </pc:spChg>
        <pc:spChg chg="mod">
          <ac:chgData name="qaulan sakila" userId="b18b7923db98f7e1" providerId="LiveId" clId="{4CEBC804-476D-4F61-B28D-E72177D5B362}" dt="2024-05-06T12:32:41.540" v="1956" actId="20577"/>
          <ac:spMkLst>
            <pc:docMk/>
            <pc:sldMk cId="1234436760" sldId="262"/>
            <ac:spMk id="53" creationId="{F511EAED-8A70-42B9-A228-1AD03207F1EC}"/>
          </ac:spMkLst>
        </pc:spChg>
        <pc:grpChg chg="add mod">
          <ac:chgData name="qaulan sakila" userId="b18b7923db98f7e1" providerId="LiveId" clId="{4CEBC804-476D-4F61-B28D-E72177D5B362}" dt="2024-05-06T12:26:44.434" v="1739"/>
          <ac:grpSpMkLst>
            <pc:docMk/>
            <pc:sldMk cId="1234436760" sldId="262"/>
            <ac:grpSpMk id="13" creationId="{A7405349-68D7-23F1-E8FF-D368C194D90F}"/>
          </ac:grpSpMkLst>
        </pc:grpChg>
        <pc:picChg chg="add mod">
          <ac:chgData name="qaulan sakila" userId="b18b7923db98f7e1" providerId="LiveId" clId="{4CEBC804-476D-4F61-B28D-E72177D5B362}" dt="2024-05-06T11:35:11.738" v="829" actId="14100"/>
          <ac:picMkLst>
            <pc:docMk/>
            <pc:sldMk cId="1234436760" sldId="262"/>
            <ac:picMk id="3" creationId="{F5F229EE-454A-C3DF-6822-C3E46E633ADD}"/>
          </ac:picMkLst>
        </pc:picChg>
        <pc:picChg chg="add mod modCrop">
          <ac:chgData name="qaulan sakila" userId="b18b7923db98f7e1" providerId="LiveId" clId="{4CEBC804-476D-4F61-B28D-E72177D5B362}" dt="2024-05-06T11:49:32.056" v="972" actId="14826"/>
          <ac:picMkLst>
            <pc:docMk/>
            <pc:sldMk cId="1234436760" sldId="262"/>
            <ac:picMk id="5" creationId="{5517FC12-8315-019B-45CF-0F1A2F8B3103}"/>
          </ac:picMkLst>
        </pc:picChg>
        <pc:picChg chg="del mod">
          <ac:chgData name="qaulan sakila" userId="b18b7923db98f7e1" providerId="LiveId" clId="{4CEBC804-476D-4F61-B28D-E72177D5B362}" dt="2024-05-06T12:26:43.445" v="1738" actId="478"/>
          <ac:picMkLst>
            <pc:docMk/>
            <pc:sldMk cId="1234436760" sldId="262"/>
            <ac:picMk id="11" creationId="{7522525B-964B-4412-823B-24CB6025B03B}"/>
          </ac:picMkLst>
        </pc:picChg>
        <pc:picChg chg="add mod">
          <ac:chgData name="qaulan sakila" userId="b18b7923db98f7e1" providerId="LiveId" clId="{4CEBC804-476D-4F61-B28D-E72177D5B362}" dt="2024-05-06T12:25:52.784" v="1723" actId="1037"/>
          <ac:picMkLst>
            <pc:docMk/>
            <pc:sldMk cId="1234436760" sldId="262"/>
            <ac:picMk id="12" creationId="{539CC62E-799F-80A8-9A55-FF2DC456D811}"/>
          </ac:picMkLst>
        </pc:picChg>
        <pc:picChg chg="mod">
          <ac:chgData name="qaulan sakila" userId="b18b7923db98f7e1" providerId="LiveId" clId="{4CEBC804-476D-4F61-B28D-E72177D5B362}" dt="2024-05-06T12:26:44.434" v="1739"/>
          <ac:picMkLst>
            <pc:docMk/>
            <pc:sldMk cId="1234436760" sldId="262"/>
            <ac:picMk id="14" creationId="{AB37EB56-9B70-8032-470D-752DDE292769}"/>
          </ac:picMkLst>
        </pc:picChg>
        <pc:picChg chg="mod">
          <ac:chgData name="qaulan sakila" userId="b18b7923db98f7e1" providerId="LiveId" clId="{4CEBC804-476D-4F61-B28D-E72177D5B362}" dt="2024-05-06T12:17:35.327" v="1592" actId="14826"/>
          <ac:picMkLst>
            <pc:docMk/>
            <pc:sldMk cId="1234436760" sldId="262"/>
            <ac:picMk id="54" creationId="{AAD406FB-6C04-4D21-8B89-B564EB29F55E}"/>
          </ac:picMkLst>
        </pc:picChg>
        <pc:picChg chg="del mod">
          <ac:chgData name="qaulan sakila" userId="b18b7923db98f7e1" providerId="LiveId" clId="{4CEBC804-476D-4F61-B28D-E72177D5B362}" dt="2024-05-06T12:25:10.014" v="1705" actId="478"/>
          <ac:picMkLst>
            <pc:docMk/>
            <pc:sldMk cId="1234436760" sldId="262"/>
            <ac:picMk id="56" creationId="{2CAB0DC4-0C98-423F-98D0-35156750E1B1}"/>
          </ac:picMkLst>
        </pc:picChg>
        <pc:picChg chg="mod">
          <ac:chgData name="qaulan sakila" userId="b18b7923db98f7e1" providerId="LiveId" clId="{4CEBC804-476D-4F61-B28D-E72177D5B362}" dt="2024-05-06T12:21:48.527" v="1626" actId="14826"/>
          <ac:picMkLst>
            <pc:docMk/>
            <pc:sldMk cId="1234436760" sldId="262"/>
            <ac:picMk id="57" creationId="{227AC94C-6408-4954-AE06-F30AB292ED0C}"/>
          </ac:picMkLst>
        </pc:picChg>
      </pc:sldChg>
      <pc:sldChg chg="addSp delSp modSp mod modTransition modAnim">
        <pc:chgData name="qaulan sakila" userId="b18b7923db98f7e1" providerId="LiveId" clId="{4CEBC804-476D-4F61-B28D-E72177D5B362}" dt="2024-05-06T12:32:16.478" v="1930" actId="20577"/>
        <pc:sldMkLst>
          <pc:docMk/>
          <pc:sldMk cId="1426337511" sldId="263"/>
        </pc:sldMkLst>
        <pc:spChg chg="mod">
          <ac:chgData name="qaulan sakila" userId="b18b7923db98f7e1" providerId="LiveId" clId="{4CEBC804-476D-4F61-B28D-E72177D5B362}" dt="2024-05-06T11:47:13.117" v="950" actId="20577"/>
          <ac:spMkLst>
            <pc:docMk/>
            <pc:sldMk cId="1426337511" sldId="263"/>
            <ac:spMk id="8" creationId="{CD16682A-F438-48CB-991E-18C24605039C}"/>
          </ac:spMkLst>
        </pc:spChg>
        <pc:spChg chg="mod">
          <ac:chgData name="qaulan sakila" userId="b18b7923db98f7e1" providerId="LiveId" clId="{4CEBC804-476D-4F61-B28D-E72177D5B362}" dt="2024-05-06T11:48:46.326" v="969" actId="20577"/>
          <ac:spMkLst>
            <pc:docMk/>
            <pc:sldMk cId="1426337511" sldId="263"/>
            <ac:spMk id="9" creationId="{A08BFEA4-E7C4-4886-9DE7-E529D8A35A40}"/>
          </ac:spMkLst>
        </pc:spChg>
        <pc:spChg chg="add mod">
          <ac:chgData name="qaulan sakila" userId="b18b7923db98f7e1" providerId="LiveId" clId="{4CEBC804-476D-4F61-B28D-E72177D5B362}" dt="2024-05-06T11:51:22.763" v="1025" actId="1035"/>
          <ac:spMkLst>
            <pc:docMk/>
            <pc:sldMk cId="1426337511" sldId="263"/>
            <ac:spMk id="12" creationId="{54CAD6F0-3E37-9834-7612-0126DA74AF59}"/>
          </ac:spMkLst>
        </pc:spChg>
        <pc:spChg chg="add mod">
          <ac:chgData name="qaulan sakila" userId="b18b7923db98f7e1" providerId="LiveId" clId="{4CEBC804-476D-4F61-B28D-E72177D5B362}" dt="2024-05-06T11:52:20.091" v="1044"/>
          <ac:spMkLst>
            <pc:docMk/>
            <pc:sldMk cId="1426337511" sldId="263"/>
            <ac:spMk id="13" creationId="{568D47B0-B17F-215C-A6A6-DD7862B1378B}"/>
          </ac:spMkLst>
        </pc:spChg>
        <pc:spChg chg="add mod">
          <ac:chgData name="qaulan sakila" userId="b18b7923db98f7e1" providerId="LiveId" clId="{4CEBC804-476D-4F61-B28D-E72177D5B362}" dt="2024-05-06T11:53:35.264" v="1115" actId="1036"/>
          <ac:spMkLst>
            <pc:docMk/>
            <pc:sldMk cId="1426337511" sldId="263"/>
            <ac:spMk id="14" creationId="{20B03D09-0400-D08C-A7A6-526263631F65}"/>
          </ac:spMkLst>
        </pc:spChg>
        <pc:spChg chg="add mod">
          <ac:chgData name="qaulan sakila" userId="b18b7923db98f7e1" providerId="LiveId" clId="{4CEBC804-476D-4F61-B28D-E72177D5B362}" dt="2024-05-06T11:57:00.403" v="1161" actId="1035"/>
          <ac:spMkLst>
            <pc:docMk/>
            <pc:sldMk cId="1426337511" sldId="263"/>
            <ac:spMk id="15" creationId="{BDA04A6E-8E0B-0F30-D8DE-894CB7879DEE}"/>
          </ac:spMkLst>
        </pc:spChg>
        <pc:spChg chg="mod">
          <ac:chgData name="qaulan sakila" userId="b18b7923db98f7e1" providerId="LiveId" clId="{4CEBC804-476D-4F61-B28D-E72177D5B362}" dt="2024-05-06T12:27:28.956" v="1806"/>
          <ac:spMkLst>
            <pc:docMk/>
            <pc:sldMk cId="1426337511" sldId="263"/>
            <ac:spMk id="18" creationId="{95A05ADF-EB09-6642-D145-97700F15D255}"/>
          </ac:spMkLst>
        </pc:spChg>
        <pc:spChg chg="mod">
          <ac:chgData name="qaulan sakila" userId="b18b7923db98f7e1" providerId="LiveId" clId="{4CEBC804-476D-4F61-B28D-E72177D5B362}" dt="2024-05-06T12:31:23.958" v="1898" actId="20577"/>
          <ac:spMkLst>
            <pc:docMk/>
            <pc:sldMk cId="1426337511" sldId="263"/>
            <ac:spMk id="21" creationId="{761BE441-CA43-4F85-BA30-E875CDB26229}"/>
          </ac:spMkLst>
        </pc:spChg>
        <pc:spChg chg="mod">
          <ac:chgData name="qaulan sakila" userId="b18b7923db98f7e1" providerId="LiveId" clId="{4CEBC804-476D-4F61-B28D-E72177D5B362}" dt="2024-05-06T12:23:31.300" v="1674" actId="1038"/>
          <ac:spMkLst>
            <pc:docMk/>
            <pc:sldMk cId="1426337511" sldId="263"/>
            <ac:spMk id="30" creationId="{3653272B-86BD-406A-A2F8-730907F31602}"/>
          </ac:spMkLst>
        </pc:spChg>
        <pc:spChg chg="mod">
          <ac:chgData name="qaulan sakila" userId="b18b7923db98f7e1" providerId="LiveId" clId="{4CEBC804-476D-4F61-B28D-E72177D5B362}" dt="2024-05-06T12:23:49.324" v="1684" actId="1038"/>
          <ac:spMkLst>
            <pc:docMk/>
            <pc:sldMk cId="1426337511" sldId="263"/>
            <ac:spMk id="31" creationId="{04077A57-4606-4B86-A8A4-D7EA26188478}"/>
          </ac:spMkLst>
        </pc:spChg>
        <pc:spChg chg="mod">
          <ac:chgData name="qaulan sakila" userId="b18b7923db98f7e1" providerId="LiveId" clId="{4CEBC804-476D-4F61-B28D-E72177D5B362}" dt="2024-05-06T12:31:54.664" v="1909" actId="20577"/>
          <ac:spMkLst>
            <pc:docMk/>
            <pc:sldMk cId="1426337511" sldId="263"/>
            <ac:spMk id="38" creationId="{9A547D6B-0B15-4E24-A9A8-E1DF26269CEE}"/>
          </ac:spMkLst>
        </pc:spChg>
        <pc:spChg chg="mod">
          <ac:chgData name="qaulan sakila" userId="b18b7923db98f7e1" providerId="LiveId" clId="{4CEBC804-476D-4F61-B28D-E72177D5B362}" dt="2024-05-06T12:31:50.988" v="1905" actId="20577"/>
          <ac:spMkLst>
            <pc:docMk/>
            <pc:sldMk cId="1426337511" sldId="263"/>
            <ac:spMk id="39" creationId="{B5693259-9476-4739-88C3-22EDE8D3996F}"/>
          </ac:spMkLst>
        </pc:spChg>
        <pc:spChg chg="mod">
          <ac:chgData name="qaulan sakila" userId="b18b7923db98f7e1" providerId="LiveId" clId="{4CEBC804-476D-4F61-B28D-E72177D5B362}" dt="2024-05-06T12:32:11.578" v="1925" actId="20577"/>
          <ac:spMkLst>
            <pc:docMk/>
            <pc:sldMk cId="1426337511" sldId="263"/>
            <ac:spMk id="45" creationId="{B27230E1-CD35-4CFC-91C8-C57C5F555AE7}"/>
          </ac:spMkLst>
        </pc:spChg>
        <pc:spChg chg="mod">
          <ac:chgData name="qaulan sakila" userId="b18b7923db98f7e1" providerId="LiveId" clId="{4CEBC804-476D-4F61-B28D-E72177D5B362}" dt="2024-05-06T12:32:16.478" v="1930" actId="20577"/>
          <ac:spMkLst>
            <pc:docMk/>
            <pc:sldMk cId="1426337511" sldId="263"/>
            <ac:spMk id="46" creationId="{123A7260-8E18-4FD8-9C1E-58540FCC897A}"/>
          </ac:spMkLst>
        </pc:spChg>
        <pc:spChg chg="mod">
          <ac:chgData name="qaulan sakila" userId="b18b7923db98f7e1" providerId="LiveId" clId="{4CEBC804-476D-4F61-B28D-E72177D5B362}" dt="2024-05-06T12:32:00.589" v="1913" actId="20577"/>
          <ac:spMkLst>
            <pc:docMk/>
            <pc:sldMk cId="1426337511" sldId="263"/>
            <ac:spMk id="52" creationId="{E1029536-8AB8-46C6-A194-38F31E0C31CD}"/>
          </ac:spMkLst>
        </pc:spChg>
        <pc:spChg chg="mod">
          <ac:chgData name="qaulan sakila" userId="b18b7923db98f7e1" providerId="LiveId" clId="{4CEBC804-476D-4F61-B28D-E72177D5B362}" dt="2024-05-06T12:32:05.029" v="1918" actId="20577"/>
          <ac:spMkLst>
            <pc:docMk/>
            <pc:sldMk cId="1426337511" sldId="263"/>
            <ac:spMk id="53" creationId="{611ACDBC-849A-4BAD-B3F3-170B2C3C06FF}"/>
          </ac:spMkLst>
        </pc:spChg>
        <pc:grpChg chg="add mod">
          <ac:chgData name="qaulan sakila" userId="b18b7923db98f7e1" providerId="LiveId" clId="{4CEBC804-476D-4F61-B28D-E72177D5B362}" dt="2024-05-06T12:27:28.956" v="1806"/>
          <ac:grpSpMkLst>
            <pc:docMk/>
            <pc:sldMk cId="1426337511" sldId="263"/>
            <ac:grpSpMk id="16" creationId="{3109BD7C-DCEF-0633-3CFC-678C6340B0A2}"/>
          </ac:grpSpMkLst>
        </pc:grpChg>
        <pc:picChg chg="add del mod">
          <ac:chgData name="qaulan sakila" userId="b18b7923db98f7e1" providerId="LiveId" clId="{4CEBC804-476D-4F61-B28D-E72177D5B362}" dt="2024-05-06T11:49:15.336" v="971" actId="478"/>
          <ac:picMkLst>
            <pc:docMk/>
            <pc:sldMk cId="1426337511" sldId="263"/>
            <ac:picMk id="5" creationId="{F1FC0C72-7E51-D64F-E1FA-DA70AA4BF86F}"/>
          </ac:picMkLst>
        </pc:picChg>
        <pc:picChg chg="add mod modCrop">
          <ac:chgData name="qaulan sakila" userId="b18b7923db98f7e1" providerId="LiveId" clId="{4CEBC804-476D-4F61-B28D-E72177D5B362}" dt="2024-05-06T11:53:27.075" v="1089" actId="1035"/>
          <ac:picMkLst>
            <pc:docMk/>
            <pc:sldMk cId="1426337511" sldId="263"/>
            <ac:picMk id="7" creationId="{4E507E97-30ED-C101-8337-6D8FF1288A54}"/>
          </ac:picMkLst>
        </pc:picChg>
        <pc:picChg chg="del">
          <ac:chgData name="qaulan sakila" userId="b18b7923db98f7e1" providerId="LiveId" clId="{4CEBC804-476D-4F61-B28D-E72177D5B362}" dt="2024-05-06T12:27:27.579" v="1805" actId="478"/>
          <ac:picMkLst>
            <pc:docMk/>
            <pc:sldMk cId="1426337511" sldId="263"/>
            <ac:picMk id="11" creationId="{7522525B-964B-4412-823B-24CB6025B03B}"/>
          </ac:picMkLst>
        </pc:picChg>
        <pc:picChg chg="mod">
          <ac:chgData name="qaulan sakila" userId="b18b7923db98f7e1" providerId="LiveId" clId="{4CEBC804-476D-4F61-B28D-E72177D5B362}" dt="2024-05-06T12:27:28.956" v="1806"/>
          <ac:picMkLst>
            <pc:docMk/>
            <pc:sldMk cId="1426337511" sldId="263"/>
            <ac:picMk id="17" creationId="{58E33CA5-E630-1E2E-8759-5781157E6A18}"/>
          </ac:picMkLst>
        </pc:picChg>
        <pc:picChg chg="mod">
          <ac:chgData name="qaulan sakila" userId="b18b7923db98f7e1" providerId="LiveId" clId="{4CEBC804-476D-4F61-B28D-E72177D5B362}" dt="2024-05-06T12:17:46.701" v="1593" actId="14826"/>
          <ac:picMkLst>
            <pc:docMk/>
            <pc:sldMk cId="1426337511" sldId="263"/>
            <ac:picMk id="54" creationId="{31850C2D-0693-4835-B317-0A016F011AEE}"/>
          </ac:picMkLst>
        </pc:picChg>
        <pc:picChg chg="mod">
          <ac:chgData name="qaulan sakila" userId="b18b7923db98f7e1" providerId="LiveId" clId="{4CEBC804-476D-4F61-B28D-E72177D5B362}" dt="2024-05-06T12:21:18.247" v="1625" actId="14826"/>
          <ac:picMkLst>
            <pc:docMk/>
            <pc:sldMk cId="1426337511" sldId="263"/>
            <ac:picMk id="55" creationId="{2A8245FA-2D16-41D4-9319-18D37C4D6449}"/>
          </ac:picMkLst>
        </pc:picChg>
        <pc:picChg chg="mod">
          <ac:chgData name="qaulan sakila" userId="b18b7923db98f7e1" providerId="LiveId" clId="{4CEBC804-476D-4F61-B28D-E72177D5B362}" dt="2024-05-06T12:25:30.535" v="1716" actId="1038"/>
          <ac:picMkLst>
            <pc:docMk/>
            <pc:sldMk cId="1426337511" sldId="263"/>
            <ac:picMk id="56" creationId="{71458B78-7069-4249-886F-D726AB2D8652}"/>
          </ac:picMkLst>
        </pc:picChg>
        <pc:picChg chg="mod">
          <ac:chgData name="qaulan sakila" userId="b18b7923db98f7e1" providerId="LiveId" clId="{4CEBC804-476D-4F61-B28D-E72177D5B362}" dt="2024-05-06T12:21:57.476" v="1627" actId="14826"/>
          <ac:picMkLst>
            <pc:docMk/>
            <pc:sldMk cId="1426337511" sldId="263"/>
            <ac:picMk id="57" creationId="{E36BF89E-9F69-4D13-A4A9-49C37313C146}"/>
          </ac:picMkLst>
        </pc:picChg>
      </pc:sldChg>
      <pc:sldChg chg="del modTransition">
        <pc:chgData name="qaulan sakila" userId="b18b7923db98f7e1" providerId="LiveId" clId="{4CEBC804-476D-4F61-B28D-E72177D5B362}" dt="2024-05-06T11:59:26.081" v="1277" actId="47"/>
        <pc:sldMkLst>
          <pc:docMk/>
          <pc:sldMk cId="2460829662" sldId="264"/>
        </pc:sldMkLst>
      </pc:sldChg>
      <pc:sldChg chg="addSp delSp modSp mod modTransition">
        <pc:chgData name="qaulan sakila" userId="b18b7923db98f7e1" providerId="LiveId" clId="{4CEBC804-476D-4F61-B28D-E72177D5B362}" dt="2024-05-07T02:21:35.029" v="2358" actId="1038"/>
        <pc:sldMkLst>
          <pc:docMk/>
          <pc:sldMk cId="4095224360" sldId="265"/>
        </pc:sldMkLst>
        <pc:spChg chg="mod">
          <ac:chgData name="qaulan sakila" userId="b18b7923db98f7e1" providerId="LiveId" clId="{4CEBC804-476D-4F61-B28D-E72177D5B362}" dt="2024-05-07T02:19:24.514" v="2267" actId="1035"/>
          <ac:spMkLst>
            <pc:docMk/>
            <pc:sldMk cId="4095224360" sldId="265"/>
            <ac:spMk id="4" creationId="{2A021A04-7FBD-4DA0-BFE2-2E416AC68F35}"/>
          </ac:spMkLst>
        </pc:spChg>
        <pc:spChg chg="mod">
          <ac:chgData name="qaulan sakila" userId="b18b7923db98f7e1" providerId="LiveId" clId="{4CEBC804-476D-4F61-B28D-E72177D5B362}" dt="2024-05-07T02:19:13.205" v="2253" actId="1036"/>
          <ac:spMkLst>
            <pc:docMk/>
            <pc:sldMk cId="4095224360" sldId="265"/>
            <ac:spMk id="8" creationId="{124EBD7B-D751-4491-AD1C-AFE076227BD3}"/>
          </ac:spMkLst>
        </pc:spChg>
        <pc:spChg chg="mod">
          <ac:chgData name="qaulan sakila" userId="b18b7923db98f7e1" providerId="LiveId" clId="{4CEBC804-476D-4F61-B28D-E72177D5B362}" dt="2024-05-07T02:19:13.205" v="2253" actId="1036"/>
          <ac:spMkLst>
            <pc:docMk/>
            <pc:sldMk cId="4095224360" sldId="265"/>
            <ac:spMk id="10" creationId="{4610ADAB-75EC-4370-A9C4-FB30AE9F0672}"/>
          </ac:spMkLst>
        </pc:spChg>
        <pc:spChg chg="mod">
          <ac:chgData name="qaulan sakila" userId="b18b7923db98f7e1" providerId="LiveId" clId="{4CEBC804-476D-4F61-B28D-E72177D5B362}" dt="2024-05-07T02:19:13.205" v="2253" actId="1036"/>
          <ac:spMkLst>
            <pc:docMk/>
            <pc:sldMk cId="4095224360" sldId="265"/>
            <ac:spMk id="11" creationId="{7E55878B-4042-41C1-89F3-C608B7ADFDD1}"/>
          </ac:spMkLst>
        </pc:spChg>
        <pc:spChg chg="del mod">
          <ac:chgData name="qaulan sakila" userId="b18b7923db98f7e1" providerId="LiveId" clId="{4CEBC804-476D-4F61-B28D-E72177D5B362}" dt="2024-05-07T02:11:47.195" v="2188" actId="478"/>
          <ac:spMkLst>
            <pc:docMk/>
            <pc:sldMk cId="4095224360" sldId="265"/>
            <ac:spMk id="15" creationId="{6248F497-47B1-4A6F-9735-125350CE3687}"/>
          </ac:spMkLst>
        </pc:spChg>
        <pc:spChg chg="mod">
          <ac:chgData name="qaulan sakila" userId="b18b7923db98f7e1" providerId="LiveId" clId="{4CEBC804-476D-4F61-B28D-E72177D5B362}" dt="2024-05-07T02:19:13.205" v="2253" actId="1036"/>
          <ac:spMkLst>
            <pc:docMk/>
            <pc:sldMk cId="4095224360" sldId="265"/>
            <ac:spMk id="16" creationId="{42ABDC13-7CCA-4FD0-845D-45606D477709}"/>
          </ac:spMkLst>
        </pc:spChg>
        <pc:spChg chg="del mod">
          <ac:chgData name="qaulan sakila" userId="b18b7923db98f7e1" providerId="LiveId" clId="{4CEBC804-476D-4F61-B28D-E72177D5B362}" dt="2024-05-07T02:11:43.505" v="2187" actId="478"/>
          <ac:spMkLst>
            <pc:docMk/>
            <pc:sldMk cId="4095224360" sldId="265"/>
            <ac:spMk id="19" creationId="{25B9A458-07D4-4777-8CDD-B8BE283E9797}"/>
          </ac:spMkLst>
        </pc:spChg>
        <pc:grpChg chg="mod">
          <ac:chgData name="qaulan sakila" userId="b18b7923db98f7e1" providerId="LiveId" clId="{4CEBC804-476D-4F61-B28D-E72177D5B362}" dt="2024-05-07T02:19:13.205" v="2253" actId="1036"/>
          <ac:grpSpMkLst>
            <pc:docMk/>
            <pc:sldMk cId="4095224360" sldId="265"/>
            <ac:grpSpMk id="13" creationId="{F9878F5E-A7C4-4F44-871E-4666F084EDDD}"/>
          </ac:grpSpMkLst>
        </pc:grpChg>
        <pc:grpChg chg="mod">
          <ac:chgData name="qaulan sakila" userId="b18b7923db98f7e1" providerId="LiveId" clId="{4CEBC804-476D-4F61-B28D-E72177D5B362}" dt="2024-05-07T02:19:13.205" v="2253" actId="1036"/>
          <ac:grpSpMkLst>
            <pc:docMk/>
            <pc:sldMk cId="4095224360" sldId="265"/>
            <ac:grpSpMk id="17" creationId="{5A57B033-DC7B-455A-BD1D-DEF5D6819779}"/>
          </ac:grpSpMkLst>
        </pc:grpChg>
        <pc:picChg chg="add mod modCrop">
          <ac:chgData name="qaulan sakila" userId="b18b7923db98f7e1" providerId="LiveId" clId="{4CEBC804-476D-4F61-B28D-E72177D5B362}" dt="2024-05-07T02:20:55.491" v="2335" actId="1035"/>
          <ac:picMkLst>
            <pc:docMk/>
            <pc:sldMk cId="4095224360" sldId="265"/>
            <ac:picMk id="3" creationId="{E324CED4-90E0-7DD6-CED3-EBBBA40BAA66}"/>
          </ac:picMkLst>
        </pc:picChg>
        <pc:picChg chg="mod">
          <ac:chgData name="qaulan sakila" userId="b18b7923db98f7e1" providerId="LiveId" clId="{4CEBC804-476D-4F61-B28D-E72177D5B362}" dt="2024-05-07T02:19:13.205" v="2253" actId="1036"/>
          <ac:picMkLst>
            <pc:docMk/>
            <pc:sldMk cId="4095224360" sldId="265"/>
            <ac:picMk id="6" creationId="{AD24BB51-5597-4744-A45E-0426C3337AAE}"/>
          </ac:picMkLst>
        </pc:picChg>
        <pc:picChg chg="add mod">
          <ac:chgData name="qaulan sakila" userId="b18b7923db98f7e1" providerId="LiveId" clId="{4CEBC804-476D-4F61-B28D-E72177D5B362}" dt="2024-05-07T02:20:17.507" v="2288" actId="1076"/>
          <ac:picMkLst>
            <pc:docMk/>
            <pc:sldMk cId="4095224360" sldId="265"/>
            <ac:picMk id="9" creationId="{662CE114-1D6E-2C03-7D5D-08A955200B08}"/>
          </ac:picMkLst>
        </pc:picChg>
        <pc:picChg chg="add del mod">
          <ac:chgData name="qaulan sakila" userId="b18b7923db98f7e1" providerId="LiveId" clId="{4CEBC804-476D-4F61-B28D-E72177D5B362}" dt="2024-05-07T02:14:15.168" v="2216" actId="478"/>
          <ac:picMkLst>
            <pc:docMk/>
            <pc:sldMk cId="4095224360" sldId="265"/>
            <ac:picMk id="14" creationId="{D47672A3-B906-ED4D-D915-B4990CE5F8CF}"/>
          </ac:picMkLst>
        </pc:picChg>
        <pc:picChg chg="add mod modCrop">
          <ac:chgData name="qaulan sakila" userId="b18b7923db98f7e1" providerId="LiveId" clId="{4CEBC804-476D-4F61-B28D-E72177D5B362}" dt="2024-05-07T02:21:35.029" v="2358" actId="1038"/>
          <ac:picMkLst>
            <pc:docMk/>
            <pc:sldMk cId="4095224360" sldId="265"/>
            <ac:picMk id="20" creationId="{99C4F043-E667-F726-C353-FE7D8D2FDBD4}"/>
          </ac:picMkLst>
        </pc:picChg>
        <pc:picChg chg="add mod modCrop">
          <ac:chgData name="qaulan sakila" userId="b18b7923db98f7e1" providerId="LiveId" clId="{4CEBC804-476D-4F61-B28D-E72177D5B362}" dt="2024-05-07T02:21:30.513" v="2353" actId="14100"/>
          <ac:picMkLst>
            <pc:docMk/>
            <pc:sldMk cId="4095224360" sldId="265"/>
            <ac:picMk id="22" creationId="{FFCDDCB0-CEED-0621-5947-04A2EB8D8449}"/>
          </ac:picMkLst>
        </pc:picChg>
        <pc:picChg chg="add mod modCrop">
          <ac:chgData name="qaulan sakila" userId="b18b7923db98f7e1" providerId="LiveId" clId="{4CEBC804-476D-4F61-B28D-E72177D5B362}" dt="2024-05-07T02:21:20.099" v="2341" actId="1037"/>
          <ac:picMkLst>
            <pc:docMk/>
            <pc:sldMk cId="4095224360" sldId="265"/>
            <ac:picMk id="24" creationId="{73D03C4A-0526-B1D6-AF01-3D36D629AC82}"/>
          </ac:picMkLst>
        </pc:picChg>
      </pc:sldChg>
      <pc:sldChg chg="add">
        <pc:chgData name="qaulan sakila" userId="b18b7923db98f7e1" providerId="LiveId" clId="{4CEBC804-476D-4F61-B28D-E72177D5B362}" dt="2024-05-07T02:11:32.096" v="2186" actId="2890"/>
        <pc:sldMkLst>
          <pc:docMk/>
          <pc:sldMk cId="1256255649" sldId="266"/>
        </pc:sldMkLst>
      </pc:sldChg>
      <pc:sldChg chg="add del">
        <pc:chgData name="qaulan sakila" userId="b18b7923db98f7e1" providerId="LiveId" clId="{4CEBC804-476D-4F61-B28D-E72177D5B362}" dt="2024-05-06T12:28:07.706" v="1835" actId="2890"/>
        <pc:sldMkLst>
          <pc:docMk/>
          <pc:sldMk cId="4211119017" sldId="266"/>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73C2E-199E-4EA4-94A5-A58A7BD327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8936A243-A9A7-410A-A832-92E03E1920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10BF6DB7-4311-40AA-B623-2FA3CC34C91B}"/>
              </a:ext>
            </a:extLst>
          </p:cNvPr>
          <p:cNvSpPr>
            <a:spLocks noGrp="1"/>
          </p:cNvSpPr>
          <p:nvPr>
            <p:ph type="dt" sz="half" idx="10"/>
          </p:nvPr>
        </p:nvSpPr>
        <p:spPr/>
        <p:txBody>
          <a:bodyPr/>
          <a:lstStyle/>
          <a:p>
            <a:fld id="{054A6A80-5264-4848-8CA6-96ED35941B24}" type="datetimeFigureOut">
              <a:rPr lang="en-MY" smtClean="0"/>
              <a:t>7/5/2024</a:t>
            </a:fld>
            <a:endParaRPr lang="en-MY"/>
          </a:p>
        </p:txBody>
      </p:sp>
      <p:sp>
        <p:nvSpPr>
          <p:cNvPr id="5" name="Footer Placeholder 4">
            <a:extLst>
              <a:ext uri="{FF2B5EF4-FFF2-40B4-BE49-F238E27FC236}">
                <a16:creationId xmlns:a16="http://schemas.microsoft.com/office/drawing/2014/main" id="{69612A30-AE37-44B7-8CE2-0D5C00B11726}"/>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C30C0175-731E-41D9-8B64-8ECF06A8EE5D}"/>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2128648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6E929-22C7-4F5B-963C-A8D039F56935}"/>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0CC0241C-C031-4816-AEC4-2DD3EAA619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4DEE678A-F490-4B4C-9A53-92D0A5982358}"/>
              </a:ext>
            </a:extLst>
          </p:cNvPr>
          <p:cNvSpPr>
            <a:spLocks noGrp="1"/>
          </p:cNvSpPr>
          <p:nvPr>
            <p:ph type="dt" sz="half" idx="10"/>
          </p:nvPr>
        </p:nvSpPr>
        <p:spPr/>
        <p:txBody>
          <a:bodyPr/>
          <a:lstStyle/>
          <a:p>
            <a:fld id="{054A6A80-5264-4848-8CA6-96ED35941B24}" type="datetimeFigureOut">
              <a:rPr lang="en-MY" smtClean="0"/>
              <a:t>7/5/2024</a:t>
            </a:fld>
            <a:endParaRPr lang="en-MY"/>
          </a:p>
        </p:txBody>
      </p:sp>
      <p:sp>
        <p:nvSpPr>
          <p:cNvPr id="5" name="Footer Placeholder 4">
            <a:extLst>
              <a:ext uri="{FF2B5EF4-FFF2-40B4-BE49-F238E27FC236}">
                <a16:creationId xmlns:a16="http://schemas.microsoft.com/office/drawing/2014/main" id="{D771FA35-7D98-4DED-AF14-B57664EBAAF8}"/>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79D2C8C0-43EA-4E62-B458-01182F01118C}"/>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1892497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A11665-1E11-4AAC-9041-0D266D71008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2008A9CE-AEDD-4628-8D34-E8AC5E1B15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7F993887-B34C-470A-99AD-C9E16B0943E7}"/>
              </a:ext>
            </a:extLst>
          </p:cNvPr>
          <p:cNvSpPr>
            <a:spLocks noGrp="1"/>
          </p:cNvSpPr>
          <p:nvPr>
            <p:ph type="dt" sz="half" idx="10"/>
          </p:nvPr>
        </p:nvSpPr>
        <p:spPr/>
        <p:txBody>
          <a:bodyPr/>
          <a:lstStyle/>
          <a:p>
            <a:fld id="{054A6A80-5264-4848-8CA6-96ED35941B24}" type="datetimeFigureOut">
              <a:rPr lang="en-MY" smtClean="0"/>
              <a:t>7/5/2024</a:t>
            </a:fld>
            <a:endParaRPr lang="en-MY"/>
          </a:p>
        </p:txBody>
      </p:sp>
      <p:sp>
        <p:nvSpPr>
          <p:cNvPr id="5" name="Footer Placeholder 4">
            <a:extLst>
              <a:ext uri="{FF2B5EF4-FFF2-40B4-BE49-F238E27FC236}">
                <a16:creationId xmlns:a16="http://schemas.microsoft.com/office/drawing/2014/main" id="{5514B5DF-9026-4417-843F-4CB0A25138D9}"/>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F57C50A4-DD25-4C8E-86FE-12C7B2A0260D}"/>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2320334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AEF1E-557E-4C13-8D77-828D017AD308}"/>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FAEC41CF-84A9-4A57-AB4E-9EE8EABD27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CDD23F07-5001-47A1-AC0A-322C8DEE6605}"/>
              </a:ext>
            </a:extLst>
          </p:cNvPr>
          <p:cNvSpPr>
            <a:spLocks noGrp="1"/>
          </p:cNvSpPr>
          <p:nvPr>
            <p:ph type="dt" sz="half" idx="10"/>
          </p:nvPr>
        </p:nvSpPr>
        <p:spPr/>
        <p:txBody>
          <a:bodyPr/>
          <a:lstStyle/>
          <a:p>
            <a:fld id="{054A6A80-5264-4848-8CA6-96ED35941B24}" type="datetimeFigureOut">
              <a:rPr lang="en-MY" smtClean="0"/>
              <a:t>7/5/2024</a:t>
            </a:fld>
            <a:endParaRPr lang="en-MY"/>
          </a:p>
        </p:txBody>
      </p:sp>
      <p:sp>
        <p:nvSpPr>
          <p:cNvPr id="5" name="Footer Placeholder 4">
            <a:extLst>
              <a:ext uri="{FF2B5EF4-FFF2-40B4-BE49-F238E27FC236}">
                <a16:creationId xmlns:a16="http://schemas.microsoft.com/office/drawing/2014/main" id="{1636335B-36FA-4D73-A1F5-9AB0C5F0C36D}"/>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B8916342-1C02-438F-B2F2-5D5DCFC6DE3A}"/>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1470712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FA981-ED08-421B-AAB8-26FBEF9C41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28F989E2-BFCA-4FE8-B177-49CEA17B78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3C46C0-F436-46FE-B097-9436CC2E357C}"/>
              </a:ext>
            </a:extLst>
          </p:cNvPr>
          <p:cNvSpPr>
            <a:spLocks noGrp="1"/>
          </p:cNvSpPr>
          <p:nvPr>
            <p:ph type="dt" sz="half" idx="10"/>
          </p:nvPr>
        </p:nvSpPr>
        <p:spPr/>
        <p:txBody>
          <a:bodyPr/>
          <a:lstStyle/>
          <a:p>
            <a:fld id="{054A6A80-5264-4848-8CA6-96ED35941B24}" type="datetimeFigureOut">
              <a:rPr lang="en-MY" smtClean="0"/>
              <a:t>7/5/2024</a:t>
            </a:fld>
            <a:endParaRPr lang="en-MY"/>
          </a:p>
        </p:txBody>
      </p:sp>
      <p:sp>
        <p:nvSpPr>
          <p:cNvPr id="5" name="Footer Placeholder 4">
            <a:extLst>
              <a:ext uri="{FF2B5EF4-FFF2-40B4-BE49-F238E27FC236}">
                <a16:creationId xmlns:a16="http://schemas.microsoft.com/office/drawing/2014/main" id="{6A0ACED8-6FE0-4941-B70F-6815EE5F1FAC}"/>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EE2A5E55-13F1-464C-AD54-E1AD21D6DD30}"/>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2246997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F2559-1FC0-4478-B791-F8B30966F585}"/>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9D5A43C5-C13D-4553-8702-38394D452F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64F0F270-56B2-4792-B38A-E6A4D7455B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BDFD8C7E-E300-403D-849B-1B521DACBD61}"/>
              </a:ext>
            </a:extLst>
          </p:cNvPr>
          <p:cNvSpPr>
            <a:spLocks noGrp="1"/>
          </p:cNvSpPr>
          <p:nvPr>
            <p:ph type="dt" sz="half" idx="10"/>
          </p:nvPr>
        </p:nvSpPr>
        <p:spPr/>
        <p:txBody>
          <a:bodyPr/>
          <a:lstStyle/>
          <a:p>
            <a:fld id="{054A6A80-5264-4848-8CA6-96ED35941B24}" type="datetimeFigureOut">
              <a:rPr lang="en-MY" smtClean="0"/>
              <a:t>7/5/2024</a:t>
            </a:fld>
            <a:endParaRPr lang="en-MY"/>
          </a:p>
        </p:txBody>
      </p:sp>
      <p:sp>
        <p:nvSpPr>
          <p:cNvPr id="6" name="Footer Placeholder 5">
            <a:extLst>
              <a:ext uri="{FF2B5EF4-FFF2-40B4-BE49-F238E27FC236}">
                <a16:creationId xmlns:a16="http://schemas.microsoft.com/office/drawing/2014/main" id="{D5E12228-E708-4973-9027-A6272BE5F4D5}"/>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E7D27007-A7EE-4C2A-A3BC-0098423520A4}"/>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877333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8EB59-6DDF-4E79-B9F7-E7B4A671578E}"/>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5BC0A46A-142C-432D-B0DE-90F856F623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990928-9EDE-4E2B-B13C-F5EFAEC7A8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5551A3F2-992B-42F0-B8E0-2AC3ED89FC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4649F11-E319-475A-A325-171B2BE2FE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DACAA7D1-5AF1-461D-A60C-8BC00588633F}"/>
              </a:ext>
            </a:extLst>
          </p:cNvPr>
          <p:cNvSpPr>
            <a:spLocks noGrp="1"/>
          </p:cNvSpPr>
          <p:nvPr>
            <p:ph type="dt" sz="half" idx="10"/>
          </p:nvPr>
        </p:nvSpPr>
        <p:spPr/>
        <p:txBody>
          <a:bodyPr/>
          <a:lstStyle/>
          <a:p>
            <a:fld id="{054A6A80-5264-4848-8CA6-96ED35941B24}" type="datetimeFigureOut">
              <a:rPr lang="en-MY" smtClean="0"/>
              <a:t>7/5/2024</a:t>
            </a:fld>
            <a:endParaRPr lang="en-MY"/>
          </a:p>
        </p:txBody>
      </p:sp>
      <p:sp>
        <p:nvSpPr>
          <p:cNvPr id="8" name="Footer Placeholder 7">
            <a:extLst>
              <a:ext uri="{FF2B5EF4-FFF2-40B4-BE49-F238E27FC236}">
                <a16:creationId xmlns:a16="http://schemas.microsoft.com/office/drawing/2014/main" id="{D90AB90B-D2FB-4CF1-A849-BFB51CFDC9C5}"/>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08AA267B-77BA-4925-9F4D-E32A48422FE5}"/>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4026857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5D20E-472A-4ABE-A8ED-AC7E84E3535D}"/>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83EFB7F0-F3AF-47F4-861D-8546C1E90935}"/>
              </a:ext>
            </a:extLst>
          </p:cNvPr>
          <p:cNvSpPr>
            <a:spLocks noGrp="1"/>
          </p:cNvSpPr>
          <p:nvPr>
            <p:ph type="dt" sz="half" idx="10"/>
          </p:nvPr>
        </p:nvSpPr>
        <p:spPr/>
        <p:txBody>
          <a:bodyPr/>
          <a:lstStyle/>
          <a:p>
            <a:fld id="{054A6A80-5264-4848-8CA6-96ED35941B24}" type="datetimeFigureOut">
              <a:rPr lang="en-MY" smtClean="0"/>
              <a:t>7/5/2024</a:t>
            </a:fld>
            <a:endParaRPr lang="en-MY"/>
          </a:p>
        </p:txBody>
      </p:sp>
      <p:sp>
        <p:nvSpPr>
          <p:cNvPr id="4" name="Footer Placeholder 3">
            <a:extLst>
              <a:ext uri="{FF2B5EF4-FFF2-40B4-BE49-F238E27FC236}">
                <a16:creationId xmlns:a16="http://schemas.microsoft.com/office/drawing/2014/main" id="{577FBB99-A920-4474-8D19-B135B6466C51}"/>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D21D5CF3-B43A-4744-A6DC-54CE33047097}"/>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994402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FDFF46-96AF-4D63-85BC-8888F2E64BC5}"/>
              </a:ext>
            </a:extLst>
          </p:cNvPr>
          <p:cNvSpPr>
            <a:spLocks noGrp="1"/>
          </p:cNvSpPr>
          <p:nvPr>
            <p:ph type="dt" sz="half" idx="10"/>
          </p:nvPr>
        </p:nvSpPr>
        <p:spPr/>
        <p:txBody>
          <a:bodyPr/>
          <a:lstStyle/>
          <a:p>
            <a:fld id="{054A6A80-5264-4848-8CA6-96ED35941B24}" type="datetimeFigureOut">
              <a:rPr lang="en-MY" smtClean="0"/>
              <a:t>7/5/2024</a:t>
            </a:fld>
            <a:endParaRPr lang="en-MY"/>
          </a:p>
        </p:txBody>
      </p:sp>
      <p:sp>
        <p:nvSpPr>
          <p:cNvPr id="3" name="Footer Placeholder 2">
            <a:extLst>
              <a:ext uri="{FF2B5EF4-FFF2-40B4-BE49-F238E27FC236}">
                <a16:creationId xmlns:a16="http://schemas.microsoft.com/office/drawing/2014/main" id="{2DCC1A2A-E713-43CD-BDC5-C28CEA93FA2F}"/>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CB25FBE7-AF27-4BA5-A81C-FCA9D6A77431}"/>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2510150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37E19-B9DF-44FD-B8C8-E98ED27D3B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61777A0D-B9CE-4F37-8F56-DEDBE7870A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549EE969-91D1-4592-9EF8-5C6E48EBDD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3928A3-0C6D-4ECD-8D59-B26DB6F68AA4}"/>
              </a:ext>
            </a:extLst>
          </p:cNvPr>
          <p:cNvSpPr>
            <a:spLocks noGrp="1"/>
          </p:cNvSpPr>
          <p:nvPr>
            <p:ph type="dt" sz="half" idx="10"/>
          </p:nvPr>
        </p:nvSpPr>
        <p:spPr/>
        <p:txBody>
          <a:bodyPr/>
          <a:lstStyle/>
          <a:p>
            <a:fld id="{054A6A80-5264-4848-8CA6-96ED35941B24}" type="datetimeFigureOut">
              <a:rPr lang="en-MY" smtClean="0"/>
              <a:t>7/5/2024</a:t>
            </a:fld>
            <a:endParaRPr lang="en-MY"/>
          </a:p>
        </p:txBody>
      </p:sp>
      <p:sp>
        <p:nvSpPr>
          <p:cNvPr id="6" name="Footer Placeholder 5">
            <a:extLst>
              <a:ext uri="{FF2B5EF4-FFF2-40B4-BE49-F238E27FC236}">
                <a16:creationId xmlns:a16="http://schemas.microsoft.com/office/drawing/2014/main" id="{A7DCDD72-6742-4EE6-87A8-3F0BC8DBD2A5}"/>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C50AC5D4-7EE1-4AAD-87A4-85D74FA99B2F}"/>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433286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9B9F4-2B73-4F42-83CD-907F6B00EB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D356FC55-7ECF-4F7B-8F5E-1B6C2A75D2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C59FFC8B-6B68-4C30-830D-9628A8D140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A1DF30-58D3-4BE9-9332-FCE34C95BD71}"/>
              </a:ext>
            </a:extLst>
          </p:cNvPr>
          <p:cNvSpPr>
            <a:spLocks noGrp="1"/>
          </p:cNvSpPr>
          <p:nvPr>
            <p:ph type="dt" sz="half" idx="10"/>
          </p:nvPr>
        </p:nvSpPr>
        <p:spPr/>
        <p:txBody>
          <a:bodyPr/>
          <a:lstStyle/>
          <a:p>
            <a:fld id="{054A6A80-5264-4848-8CA6-96ED35941B24}" type="datetimeFigureOut">
              <a:rPr lang="en-MY" smtClean="0"/>
              <a:t>7/5/2024</a:t>
            </a:fld>
            <a:endParaRPr lang="en-MY"/>
          </a:p>
        </p:txBody>
      </p:sp>
      <p:sp>
        <p:nvSpPr>
          <p:cNvPr id="6" name="Footer Placeholder 5">
            <a:extLst>
              <a:ext uri="{FF2B5EF4-FFF2-40B4-BE49-F238E27FC236}">
                <a16:creationId xmlns:a16="http://schemas.microsoft.com/office/drawing/2014/main" id="{4533D320-EA63-4B99-A456-2C563661D62A}"/>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2E377F70-0A8F-4CE4-8B57-44D9E139A243}"/>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696829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82D0DD-01C6-48DE-865D-2DE2FDBDFE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BB78F127-CA9C-4913-B6A9-31935B2AB2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99BD7B16-7E8C-461D-8428-3B889FFB15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4A6A80-5264-4848-8CA6-96ED35941B24}" type="datetimeFigureOut">
              <a:rPr lang="en-MY" smtClean="0"/>
              <a:t>7/5/2024</a:t>
            </a:fld>
            <a:endParaRPr lang="en-MY"/>
          </a:p>
        </p:txBody>
      </p:sp>
      <p:sp>
        <p:nvSpPr>
          <p:cNvPr id="5" name="Footer Placeholder 4">
            <a:extLst>
              <a:ext uri="{FF2B5EF4-FFF2-40B4-BE49-F238E27FC236}">
                <a16:creationId xmlns:a16="http://schemas.microsoft.com/office/drawing/2014/main" id="{38C7356E-6E05-412E-9971-783FBF5A4C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id="{0A3A3D0F-3F55-4364-913F-1E7EDA6D59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34DD00-9460-4ACA-BCB3-0658FCE44E65}" type="slidenum">
              <a:rPr lang="en-MY" smtClean="0"/>
              <a:t>‹#›</a:t>
            </a:fld>
            <a:endParaRPr lang="en-MY"/>
          </a:p>
        </p:txBody>
      </p:sp>
    </p:spTree>
    <p:extLst>
      <p:ext uri="{BB962C8B-B14F-4D97-AF65-F5344CB8AC3E}">
        <p14:creationId xmlns:p14="http://schemas.microsoft.com/office/powerpoint/2010/main" val="17614104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5.png"/><Relationship Id="rId3" Type="http://schemas.microsoft.com/office/2007/relationships/hdphoto" Target="../media/hdphoto1.wdp"/><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slide" Target="slide3.xml"/><Relationship Id="rId2" Type="http://schemas.openxmlformats.org/officeDocument/2006/relationships/image" Target="../media/image1.png"/><Relationship Id="rId16"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svg"/><Relationship Id="rId10" Type="http://schemas.openxmlformats.org/officeDocument/2006/relationships/image" Target="../media/image8.png"/><Relationship Id="rId19" Type="http://schemas.openxmlformats.org/officeDocument/2006/relationships/image" Target="../media/image16.svg"/><Relationship Id="rId4" Type="http://schemas.openxmlformats.org/officeDocument/2006/relationships/image" Target="../media/image2.png"/><Relationship Id="rId9" Type="http://schemas.openxmlformats.org/officeDocument/2006/relationships/image" Target="../media/image7.svg"/><Relationship Id="rId14"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5.xml"/><Relationship Id="rId18" Type="http://schemas.openxmlformats.org/officeDocument/2006/relationships/image" Target="../media/image12.png"/><Relationship Id="rId3" Type="http://schemas.microsoft.com/office/2007/relationships/hdphoto" Target="../media/hdphoto1.wdp"/><Relationship Id="rId21" Type="http://schemas.openxmlformats.org/officeDocument/2006/relationships/slide" Target="slide3.xml"/><Relationship Id="rId7" Type="http://schemas.openxmlformats.org/officeDocument/2006/relationships/image" Target="../media/image4.svg"/><Relationship Id="rId12" Type="http://schemas.openxmlformats.org/officeDocument/2006/relationships/image" Target="../media/image8.png"/><Relationship Id="rId17" Type="http://schemas.openxmlformats.org/officeDocument/2006/relationships/slide" Target="slide6.xml"/><Relationship Id="rId2" Type="http://schemas.openxmlformats.org/officeDocument/2006/relationships/image" Target="../media/image1.png"/><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7.svg"/><Relationship Id="rId24" Type="http://schemas.openxmlformats.org/officeDocument/2006/relationships/image" Target="../media/image18.png"/><Relationship Id="rId5" Type="http://schemas.openxmlformats.org/officeDocument/2006/relationships/image" Target="../media/image2.png"/><Relationship Id="rId15" Type="http://schemas.openxmlformats.org/officeDocument/2006/relationships/image" Target="../media/image10.svg"/><Relationship Id="rId23" Type="http://schemas.openxmlformats.org/officeDocument/2006/relationships/image" Target="../media/image16.svg"/><Relationship Id="rId10" Type="http://schemas.openxmlformats.org/officeDocument/2006/relationships/image" Target="../media/image6.png"/><Relationship Id="rId19" Type="http://schemas.openxmlformats.org/officeDocument/2006/relationships/image" Target="../media/image13.svg"/><Relationship Id="rId4" Type="http://schemas.openxmlformats.org/officeDocument/2006/relationships/image" Target="../media/image17.png"/><Relationship Id="rId9" Type="http://schemas.openxmlformats.org/officeDocument/2006/relationships/slide" Target="slide4.xml"/><Relationship Id="rId14" Type="http://schemas.openxmlformats.org/officeDocument/2006/relationships/image" Target="../media/image9.png"/><Relationship Id="rId22" Type="http://schemas.openxmlformats.org/officeDocument/2006/relationships/image" Target="../media/image15.png"/></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3.svg"/><Relationship Id="rId3" Type="http://schemas.openxmlformats.org/officeDocument/2006/relationships/image" Target="../media/image11.png"/><Relationship Id="rId21" Type="http://schemas.openxmlformats.org/officeDocument/2006/relationships/image" Target="../media/image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22.png"/><Relationship Id="rId2" Type="http://schemas.openxmlformats.org/officeDocument/2006/relationships/image" Target="../media/image19.png"/><Relationship Id="rId16" Type="http://schemas.openxmlformats.org/officeDocument/2006/relationships/image" Target="../media/image21.svg"/><Relationship Id="rId20" Type="http://schemas.openxmlformats.org/officeDocument/2006/relationships/image" Target="../media/image25.sv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7.svg"/><Relationship Id="rId24" Type="http://schemas.openxmlformats.org/officeDocument/2006/relationships/image" Target="../media/image27.svg"/><Relationship Id="rId5" Type="http://schemas.openxmlformats.org/officeDocument/2006/relationships/image" Target="../media/image13.svg"/><Relationship Id="rId15" Type="http://schemas.openxmlformats.org/officeDocument/2006/relationships/image" Target="../media/image20.png"/><Relationship Id="rId23" Type="http://schemas.openxmlformats.org/officeDocument/2006/relationships/image" Target="../media/image26.png"/><Relationship Id="rId10" Type="http://schemas.openxmlformats.org/officeDocument/2006/relationships/image" Target="../media/image6.png"/><Relationship Id="rId19" Type="http://schemas.openxmlformats.org/officeDocument/2006/relationships/image" Target="../media/image24.png"/><Relationship Id="rId4" Type="http://schemas.openxmlformats.org/officeDocument/2006/relationships/image" Target="../media/image12.png"/><Relationship Id="rId9" Type="http://schemas.openxmlformats.org/officeDocument/2006/relationships/image" Target="../media/image5.png"/><Relationship Id="rId14" Type="http://schemas.openxmlformats.org/officeDocument/2006/relationships/image" Target="../media/image16.svg"/><Relationship Id="rId22" Type="http://schemas.openxmlformats.org/officeDocument/2006/relationships/image" Target="../media/image4.svg"/></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slide" Target="slide3.xml"/><Relationship Id="rId18" Type="http://schemas.openxmlformats.org/officeDocument/2006/relationships/image" Target="../media/image29.png"/><Relationship Id="rId3" Type="http://schemas.openxmlformats.org/officeDocument/2006/relationships/image" Target="../media/image11.png"/><Relationship Id="rId21" Type="http://schemas.openxmlformats.org/officeDocument/2006/relationships/image" Target="../media/image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21.svg"/><Relationship Id="rId2" Type="http://schemas.openxmlformats.org/officeDocument/2006/relationships/image" Target="../media/image28.png"/><Relationship Id="rId16" Type="http://schemas.openxmlformats.org/officeDocument/2006/relationships/image" Target="../media/image20.png"/><Relationship Id="rId20" Type="http://schemas.openxmlformats.org/officeDocument/2006/relationships/image" Target="../media/image25.sv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7.svg"/><Relationship Id="rId24" Type="http://schemas.openxmlformats.org/officeDocument/2006/relationships/image" Target="../media/image27.svg"/><Relationship Id="rId5" Type="http://schemas.openxmlformats.org/officeDocument/2006/relationships/image" Target="../media/image13.svg"/><Relationship Id="rId15" Type="http://schemas.openxmlformats.org/officeDocument/2006/relationships/image" Target="../media/image16.svg"/><Relationship Id="rId23" Type="http://schemas.openxmlformats.org/officeDocument/2006/relationships/image" Target="../media/image26.png"/><Relationship Id="rId10" Type="http://schemas.openxmlformats.org/officeDocument/2006/relationships/image" Target="../media/image6.png"/><Relationship Id="rId19" Type="http://schemas.openxmlformats.org/officeDocument/2006/relationships/image" Target="../media/image24.png"/><Relationship Id="rId4" Type="http://schemas.openxmlformats.org/officeDocument/2006/relationships/image" Target="../media/image12.png"/><Relationship Id="rId9" Type="http://schemas.openxmlformats.org/officeDocument/2006/relationships/image" Target="../media/image5.png"/><Relationship Id="rId14" Type="http://schemas.openxmlformats.org/officeDocument/2006/relationships/image" Target="../media/image15.png"/><Relationship Id="rId22" Type="http://schemas.openxmlformats.org/officeDocument/2006/relationships/image" Target="../media/image4.svg"/></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slide" Target="slide3.xml"/><Relationship Id="rId18" Type="http://schemas.openxmlformats.org/officeDocument/2006/relationships/image" Target="../media/image29.png"/><Relationship Id="rId3" Type="http://schemas.openxmlformats.org/officeDocument/2006/relationships/image" Target="../media/image11.png"/><Relationship Id="rId21" Type="http://schemas.openxmlformats.org/officeDocument/2006/relationships/image" Target="../media/image30.jp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21.svg"/><Relationship Id="rId25" Type="http://schemas.openxmlformats.org/officeDocument/2006/relationships/image" Target="../media/image4.svg"/><Relationship Id="rId2" Type="http://schemas.openxmlformats.org/officeDocument/2006/relationships/image" Target="../media/image19.png"/><Relationship Id="rId16" Type="http://schemas.openxmlformats.org/officeDocument/2006/relationships/image" Target="../media/image20.png"/><Relationship Id="rId20" Type="http://schemas.openxmlformats.org/officeDocument/2006/relationships/image" Target="../media/image25.sv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7.svg"/><Relationship Id="rId24" Type="http://schemas.openxmlformats.org/officeDocument/2006/relationships/image" Target="../media/image3.png"/><Relationship Id="rId5" Type="http://schemas.openxmlformats.org/officeDocument/2006/relationships/image" Target="../media/image13.svg"/><Relationship Id="rId15" Type="http://schemas.openxmlformats.org/officeDocument/2006/relationships/image" Target="../media/image16.svg"/><Relationship Id="rId23" Type="http://schemas.openxmlformats.org/officeDocument/2006/relationships/image" Target="../media/image27.svg"/><Relationship Id="rId10" Type="http://schemas.openxmlformats.org/officeDocument/2006/relationships/image" Target="../media/image6.png"/><Relationship Id="rId19" Type="http://schemas.openxmlformats.org/officeDocument/2006/relationships/image" Target="../media/image24.png"/><Relationship Id="rId4" Type="http://schemas.openxmlformats.org/officeDocument/2006/relationships/image" Target="../media/image12.png"/><Relationship Id="rId9" Type="http://schemas.openxmlformats.org/officeDocument/2006/relationships/image" Target="../media/image5.png"/><Relationship Id="rId14" Type="http://schemas.openxmlformats.org/officeDocument/2006/relationships/image" Target="../media/image15.png"/><Relationship Id="rId22" Type="http://schemas.openxmlformats.org/officeDocument/2006/relationships/image" Target="../media/image26.png"/></Relationships>
</file>

<file path=ppt/slides/_rels/slide6.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slide" Target="slide3.xml"/><Relationship Id="rId18" Type="http://schemas.openxmlformats.org/officeDocument/2006/relationships/image" Target="../media/image31.png"/><Relationship Id="rId26" Type="http://schemas.openxmlformats.org/officeDocument/2006/relationships/image" Target="../media/image33.png"/><Relationship Id="rId3" Type="http://schemas.openxmlformats.org/officeDocument/2006/relationships/image" Target="../media/image11.png"/><Relationship Id="rId21" Type="http://schemas.openxmlformats.org/officeDocument/2006/relationships/image" Target="../media/image27.svg"/><Relationship Id="rId7" Type="http://schemas.openxmlformats.org/officeDocument/2006/relationships/image" Target="../media/image6.png"/><Relationship Id="rId12" Type="http://schemas.openxmlformats.org/officeDocument/2006/relationships/image" Target="../media/image14.png"/><Relationship Id="rId17" Type="http://schemas.openxmlformats.org/officeDocument/2006/relationships/image" Target="../media/image21.svg"/><Relationship Id="rId25" Type="http://schemas.microsoft.com/office/2007/relationships/hdphoto" Target="../media/hdphoto1.wdp"/><Relationship Id="rId2" Type="http://schemas.openxmlformats.org/officeDocument/2006/relationships/image" Target="../media/image19.png"/><Relationship Id="rId16" Type="http://schemas.openxmlformats.org/officeDocument/2006/relationships/image" Target="../media/image20.png"/><Relationship Id="rId20" Type="http://schemas.openxmlformats.org/officeDocument/2006/relationships/image" Target="../media/image26.png"/><Relationship Id="rId29" Type="http://schemas.openxmlformats.org/officeDocument/2006/relationships/image" Target="../media/image34.jp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1.png"/><Relationship Id="rId5" Type="http://schemas.openxmlformats.org/officeDocument/2006/relationships/image" Target="../media/image13.svg"/><Relationship Id="rId15" Type="http://schemas.openxmlformats.org/officeDocument/2006/relationships/image" Target="../media/image16.svg"/><Relationship Id="rId23" Type="http://schemas.openxmlformats.org/officeDocument/2006/relationships/image" Target="../media/image25.svg"/><Relationship Id="rId28" Type="http://schemas.openxmlformats.org/officeDocument/2006/relationships/image" Target="../media/image4.svg"/><Relationship Id="rId10" Type="http://schemas.openxmlformats.org/officeDocument/2006/relationships/image" Target="../media/image9.png"/><Relationship Id="rId19" Type="http://schemas.openxmlformats.org/officeDocument/2006/relationships/image" Target="../media/image32.svg"/><Relationship Id="rId4" Type="http://schemas.openxmlformats.org/officeDocument/2006/relationships/image" Target="../media/image12.png"/><Relationship Id="rId9" Type="http://schemas.openxmlformats.org/officeDocument/2006/relationships/image" Target="../media/image8.png"/><Relationship Id="rId14" Type="http://schemas.openxmlformats.org/officeDocument/2006/relationships/image" Target="../media/image15.png"/><Relationship Id="rId22" Type="http://schemas.openxmlformats.org/officeDocument/2006/relationships/image" Target="../media/image24.png"/><Relationship Id="rId27"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38.jpg"/><Relationship Id="rId3" Type="http://schemas.microsoft.com/office/2007/relationships/hdphoto" Target="../media/hdphoto1.wdp"/><Relationship Id="rId7" Type="http://schemas.openxmlformats.org/officeDocument/2006/relationships/image" Target="../media/image37.jp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3.png"/><Relationship Id="rId9" Type="http://schemas.openxmlformats.org/officeDocument/2006/relationships/image" Target="../media/image39.jp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82A3A"/>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99151B92-3FC9-42BC-96C3-B8DBFD366DFE}"/>
              </a:ext>
            </a:extLst>
          </p:cNvPr>
          <p:cNvGrpSpPr/>
          <p:nvPr/>
        </p:nvGrpSpPr>
        <p:grpSpPr>
          <a:xfrm>
            <a:off x="0" y="0"/>
            <a:ext cx="12192000" cy="6858000"/>
            <a:chOff x="0" y="0"/>
            <a:chExt cx="12192000" cy="6858000"/>
          </a:xfrm>
        </p:grpSpPr>
        <p:sp>
          <p:nvSpPr>
            <p:cNvPr id="18" name="Rectangle 17">
              <a:extLst>
                <a:ext uri="{FF2B5EF4-FFF2-40B4-BE49-F238E27FC236}">
                  <a16:creationId xmlns:a16="http://schemas.microsoft.com/office/drawing/2014/main" id="{F53F5C69-AA1C-410A-8FA9-26D50250E066}"/>
                </a:ext>
              </a:extLst>
            </p:cNvPr>
            <p:cNvSpPr/>
            <p:nvPr/>
          </p:nvSpPr>
          <p:spPr>
            <a:xfrm>
              <a:off x="0" y="0"/>
              <a:ext cx="12192000" cy="6858000"/>
            </a:xfrm>
            <a:prstGeom prst="rect">
              <a:avLst/>
            </a:prstGeom>
            <a:solidFill>
              <a:srgbClr val="A6D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2" name="Oval 11">
              <a:extLst>
                <a:ext uri="{FF2B5EF4-FFF2-40B4-BE49-F238E27FC236}">
                  <a16:creationId xmlns:a16="http://schemas.microsoft.com/office/drawing/2014/main" id="{4C5D8452-5982-4C3A-A1F5-7868FF8A62CB}"/>
                </a:ext>
              </a:extLst>
            </p:cNvPr>
            <p:cNvSpPr/>
            <p:nvPr/>
          </p:nvSpPr>
          <p:spPr>
            <a:xfrm>
              <a:off x="2399551" y="1120776"/>
              <a:ext cx="3152775" cy="30259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pic>
        <p:nvPicPr>
          <p:cNvPr id="5" name="Picture 2">
            <a:extLst>
              <a:ext uri="{FF2B5EF4-FFF2-40B4-BE49-F238E27FC236}">
                <a16:creationId xmlns:a16="http://schemas.microsoft.com/office/drawing/2014/main" id="{35E9DA00-F5A7-4B38-BE84-76903888386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backgroundRemoval>
                    </a14:imgEffect>
                    <a14:imgEffect>
                      <a14:artisticCutout/>
                    </a14:imgEffect>
                  </a14:imgLayer>
                </a14:imgProps>
              </a:ext>
              <a:ext uri="{28A0092B-C50C-407E-A947-70E740481C1C}">
                <a14:useLocalDpi xmlns:a14="http://schemas.microsoft.com/office/drawing/2010/main" val="0"/>
              </a:ext>
            </a:extLst>
          </a:blip>
          <a:srcRect t="18750"/>
          <a:stretch/>
        </p:blipFill>
        <p:spPr bwMode="auto">
          <a:xfrm>
            <a:off x="0" y="1285874"/>
            <a:ext cx="12192000" cy="5572125"/>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4FF3496E-C795-477D-BC60-FB7E868B5BB7}"/>
              </a:ext>
            </a:extLst>
          </p:cNvPr>
          <p:cNvGrpSpPr/>
          <p:nvPr/>
        </p:nvGrpSpPr>
        <p:grpSpPr>
          <a:xfrm>
            <a:off x="0" y="717953"/>
            <a:ext cx="12192000" cy="6121400"/>
            <a:chOff x="0" y="488949"/>
            <a:chExt cx="12192000" cy="6121400"/>
          </a:xfrm>
        </p:grpSpPr>
        <p:grpSp>
          <p:nvGrpSpPr>
            <p:cNvPr id="17" name="Group 16">
              <a:extLst>
                <a:ext uri="{FF2B5EF4-FFF2-40B4-BE49-F238E27FC236}">
                  <a16:creationId xmlns:a16="http://schemas.microsoft.com/office/drawing/2014/main" id="{5A57B033-DC7B-455A-BD1D-DEF5D6819779}"/>
                </a:ext>
              </a:extLst>
            </p:cNvPr>
            <p:cNvGrpSpPr/>
            <p:nvPr/>
          </p:nvGrpSpPr>
          <p:grpSpPr>
            <a:xfrm>
              <a:off x="0" y="488949"/>
              <a:ext cx="12192000" cy="6121400"/>
              <a:chOff x="0" y="736599"/>
              <a:chExt cx="12192000" cy="6121400"/>
            </a:xfrm>
          </p:grpSpPr>
          <p:grpSp>
            <p:nvGrpSpPr>
              <p:cNvPr id="13" name="Group 12">
                <a:extLst>
                  <a:ext uri="{FF2B5EF4-FFF2-40B4-BE49-F238E27FC236}">
                    <a16:creationId xmlns:a16="http://schemas.microsoft.com/office/drawing/2014/main" id="{F9878F5E-A7C4-4F44-871E-4666F084EDDD}"/>
                  </a:ext>
                </a:extLst>
              </p:cNvPr>
              <p:cNvGrpSpPr/>
              <p:nvPr/>
            </p:nvGrpSpPr>
            <p:grpSpPr>
              <a:xfrm>
                <a:off x="0" y="736599"/>
                <a:ext cx="12192000" cy="6121400"/>
                <a:chOff x="0" y="736599"/>
                <a:chExt cx="12192000" cy="6121400"/>
              </a:xfrm>
            </p:grpSpPr>
            <p:pic>
              <p:nvPicPr>
                <p:cNvPr id="6" name="Picture 2">
                  <a:extLst>
                    <a:ext uri="{FF2B5EF4-FFF2-40B4-BE49-F238E27FC236}">
                      <a16:creationId xmlns:a16="http://schemas.microsoft.com/office/drawing/2014/main" id="{AD24BB51-5597-4744-A45E-0426C3337AAE}"/>
                    </a:ext>
                  </a:extLst>
                </p:cNvPr>
                <p:cNvPicPr>
                  <a:picLocks noChangeAspect="1" noChangeArrowheads="1"/>
                </p:cNvPicPr>
                <p:nvPr/>
              </p:nvPicPr>
              <p:blipFill rotWithShape="1">
                <a:blip r:embed="rId4">
                  <a:duotone>
                    <a:prstClr val="black"/>
                    <a:schemeClr val="accent1">
                      <a:tint val="45000"/>
                      <a:satMod val="400000"/>
                    </a:schemeClr>
                  </a:duotone>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Layer>
                      </a14:imgProps>
                    </a:ext>
                    <a:ext uri="{28A0092B-C50C-407E-A947-70E740481C1C}">
                      <a14:useLocalDpi xmlns:a14="http://schemas.microsoft.com/office/drawing/2010/main" val="0"/>
                    </a:ext>
                  </a:extLst>
                </a:blip>
                <a:srcRect t="42328"/>
                <a:stretch/>
              </p:blipFill>
              <p:spPr bwMode="auto">
                <a:xfrm>
                  <a:off x="0" y="2902856"/>
                  <a:ext cx="12192000" cy="395514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2A021A04-7FBD-4DA0-BFE2-2E416AC68F35}"/>
                    </a:ext>
                  </a:extLst>
                </p:cNvPr>
                <p:cNvSpPr/>
                <p:nvPr/>
              </p:nvSpPr>
              <p:spPr>
                <a:xfrm>
                  <a:off x="11239500" y="758826"/>
                  <a:ext cx="676275" cy="3619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 name="Rectangle: Rounded Corners 7">
                  <a:extLst>
                    <a:ext uri="{FF2B5EF4-FFF2-40B4-BE49-F238E27FC236}">
                      <a16:creationId xmlns:a16="http://schemas.microsoft.com/office/drawing/2014/main" id="{124EBD7B-D751-4491-AD1C-AFE076227BD3}"/>
                    </a:ext>
                  </a:extLst>
                </p:cNvPr>
                <p:cNvSpPr/>
                <p:nvPr/>
              </p:nvSpPr>
              <p:spPr>
                <a:xfrm>
                  <a:off x="368300" y="736599"/>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Rectangle: Rounded Corners 9">
                  <a:extLst>
                    <a:ext uri="{FF2B5EF4-FFF2-40B4-BE49-F238E27FC236}">
                      <a16:creationId xmlns:a16="http://schemas.microsoft.com/office/drawing/2014/main" id="{4610ADAB-75EC-4370-A9C4-FB30AE9F0672}"/>
                    </a:ext>
                  </a:extLst>
                </p:cNvPr>
                <p:cNvSpPr/>
                <p:nvPr/>
              </p:nvSpPr>
              <p:spPr>
                <a:xfrm>
                  <a:off x="368300" y="869948"/>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Rectangle: Rounded Corners 10">
                  <a:extLst>
                    <a:ext uri="{FF2B5EF4-FFF2-40B4-BE49-F238E27FC236}">
                      <a16:creationId xmlns:a16="http://schemas.microsoft.com/office/drawing/2014/main" id="{7E55878B-4042-41C1-89F3-C608B7ADFDD1}"/>
                    </a:ext>
                  </a:extLst>
                </p:cNvPr>
                <p:cNvSpPr/>
                <p:nvPr/>
              </p:nvSpPr>
              <p:spPr>
                <a:xfrm>
                  <a:off x="368300" y="1003297"/>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9" name="TextBox 8">
                  <a:extLst>
                    <a:ext uri="{FF2B5EF4-FFF2-40B4-BE49-F238E27FC236}">
                      <a16:creationId xmlns:a16="http://schemas.microsoft.com/office/drawing/2014/main" id="{6FB143C0-6896-47E7-92CF-8977963F7BA1}"/>
                    </a:ext>
                  </a:extLst>
                </p:cNvPr>
                <p:cNvSpPr txBox="1"/>
                <p:nvPr/>
              </p:nvSpPr>
              <p:spPr>
                <a:xfrm>
                  <a:off x="962837" y="2664701"/>
                  <a:ext cx="10437024" cy="2308324"/>
                </a:xfrm>
                <a:prstGeom prst="rect">
                  <a:avLst/>
                </a:prstGeom>
                <a:noFill/>
              </p:spPr>
              <p:txBody>
                <a:bodyPr wrap="none" rtlCol="0">
                  <a:spAutoFit/>
                </a:bodyPr>
                <a:lstStyle/>
                <a:p>
                  <a:pPr algn="ctr"/>
                  <a:r>
                    <a:rPr lang="en-MY" sz="3600" b="1" dirty="0" err="1">
                      <a:solidFill>
                        <a:schemeClr val="bg1"/>
                      </a:solidFill>
                      <a:latin typeface="Felix Titling" panose="04060505060202020A04" pitchFamily="82" charset="0"/>
                    </a:rPr>
                    <a:t>Perancangan</a:t>
                  </a:r>
                  <a:r>
                    <a:rPr lang="en-MY" sz="3600" b="1" dirty="0">
                      <a:solidFill>
                        <a:schemeClr val="bg1"/>
                      </a:solidFill>
                      <a:latin typeface="Felix Titling" panose="04060505060202020A04" pitchFamily="82" charset="0"/>
                    </a:rPr>
                    <a:t> </a:t>
                  </a:r>
                  <a:r>
                    <a:rPr lang="en-MY" sz="3600" b="1" dirty="0" err="1">
                      <a:solidFill>
                        <a:schemeClr val="bg1"/>
                      </a:solidFill>
                      <a:latin typeface="Felix Titling" panose="04060505060202020A04" pitchFamily="82" charset="0"/>
                    </a:rPr>
                    <a:t>sistem</a:t>
                  </a:r>
                  <a:r>
                    <a:rPr lang="en-MY" sz="3600" b="1" dirty="0">
                      <a:solidFill>
                        <a:schemeClr val="bg1"/>
                      </a:solidFill>
                      <a:latin typeface="Felix Titling" panose="04060505060202020A04" pitchFamily="82" charset="0"/>
                    </a:rPr>
                    <a:t> </a:t>
                  </a:r>
                  <a:r>
                    <a:rPr lang="en-MY" sz="3600" b="1" dirty="0" err="1">
                      <a:solidFill>
                        <a:schemeClr val="bg1"/>
                      </a:solidFill>
                      <a:latin typeface="Felix Titling" panose="04060505060202020A04" pitchFamily="82" charset="0"/>
                    </a:rPr>
                    <a:t>informasi</a:t>
                  </a:r>
                  <a:r>
                    <a:rPr lang="en-MY" sz="3600" b="1" dirty="0">
                      <a:solidFill>
                        <a:schemeClr val="bg1"/>
                      </a:solidFill>
                      <a:latin typeface="Felix Titling" panose="04060505060202020A04" pitchFamily="82" charset="0"/>
                    </a:rPr>
                    <a:t> </a:t>
                  </a:r>
                  <a:r>
                    <a:rPr lang="en-MY" sz="3600" b="1" dirty="0" err="1">
                      <a:solidFill>
                        <a:schemeClr val="bg1"/>
                      </a:solidFill>
                      <a:latin typeface="Felix Titling" panose="04060505060202020A04" pitchFamily="82" charset="0"/>
                    </a:rPr>
                    <a:t>promosi</a:t>
                  </a:r>
                  <a:r>
                    <a:rPr lang="en-MY" sz="3600" b="1" dirty="0">
                      <a:solidFill>
                        <a:schemeClr val="bg1"/>
                      </a:solidFill>
                      <a:latin typeface="Felix Titling" panose="04060505060202020A04" pitchFamily="82" charset="0"/>
                    </a:rPr>
                    <a:t> </a:t>
                  </a:r>
                </a:p>
                <a:p>
                  <a:pPr algn="ctr"/>
                  <a:r>
                    <a:rPr lang="en-MY" sz="3600" b="1" dirty="0">
                      <a:solidFill>
                        <a:schemeClr val="bg1"/>
                      </a:solidFill>
                      <a:latin typeface="Felix Titling" panose="04060505060202020A04" pitchFamily="82" charset="0"/>
                    </a:rPr>
                    <a:t>pada toko </a:t>
                  </a:r>
                  <a:r>
                    <a:rPr lang="en-MY" sz="3600" b="1" dirty="0" err="1">
                      <a:solidFill>
                        <a:schemeClr val="bg1"/>
                      </a:solidFill>
                      <a:latin typeface="Felix Titling" panose="04060505060202020A04" pitchFamily="82" charset="0"/>
                    </a:rPr>
                    <a:t>tani</a:t>
                  </a:r>
                  <a:r>
                    <a:rPr lang="en-MY" sz="3600" b="1" dirty="0">
                      <a:solidFill>
                        <a:schemeClr val="bg1"/>
                      </a:solidFill>
                      <a:latin typeface="Felix Titling" panose="04060505060202020A04" pitchFamily="82" charset="0"/>
                    </a:rPr>
                    <a:t> </a:t>
                  </a:r>
                  <a:r>
                    <a:rPr lang="en-MY" sz="3600" b="1" dirty="0" err="1">
                      <a:solidFill>
                        <a:schemeClr val="bg1"/>
                      </a:solidFill>
                      <a:latin typeface="Felix Titling" panose="04060505060202020A04" pitchFamily="82" charset="0"/>
                    </a:rPr>
                    <a:t>IndonesiaNA</a:t>
                  </a:r>
                  <a:r>
                    <a:rPr lang="en-MY" sz="3600" b="1" dirty="0">
                      <a:solidFill>
                        <a:schemeClr val="bg1"/>
                      </a:solidFill>
                      <a:latin typeface="Felix Titling" panose="04060505060202020A04" pitchFamily="82" charset="0"/>
                    </a:rPr>
                    <a:t> </a:t>
                  </a:r>
                </a:p>
                <a:p>
                  <a:pPr algn="ctr"/>
                  <a:r>
                    <a:rPr lang="en-MY" sz="3600" b="1" dirty="0" err="1">
                      <a:solidFill>
                        <a:schemeClr val="bg1"/>
                      </a:solidFill>
                      <a:latin typeface="Felix Titling" panose="04060505060202020A04" pitchFamily="82" charset="0"/>
                    </a:rPr>
                    <a:t>kota</a:t>
                  </a:r>
                  <a:r>
                    <a:rPr lang="en-MY" sz="3600" b="1" dirty="0">
                      <a:solidFill>
                        <a:schemeClr val="bg1"/>
                      </a:solidFill>
                      <a:latin typeface="Felix Titling" panose="04060505060202020A04" pitchFamily="82" charset="0"/>
                    </a:rPr>
                    <a:t> </a:t>
                  </a:r>
                  <a:r>
                    <a:rPr lang="en-MY" sz="3600" b="1" dirty="0" err="1">
                      <a:solidFill>
                        <a:schemeClr val="bg1"/>
                      </a:solidFill>
                      <a:latin typeface="Felix Titling" panose="04060505060202020A04" pitchFamily="82" charset="0"/>
                    </a:rPr>
                    <a:t>tidore</a:t>
                  </a:r>
                  <a:r>
                    <a:rPr lang="en-MY" sz="3600" b="1" dirty="0">
                      <a:solidFill>
                        <a:schemeClr val="bg1"/>
                      </a:solidFill>
                      <a:latin typeface="Felix Titling" panose="04060505060202020A04" pitchFamily="82" charset="0"/>
                    </a:rPr>
                    <a:t> </a:t>
                  </a:r>
                  <a:r>
                    <a:rPr lang="en-MY" sz="3600" b="1" dirty="0" err="1">
                      <a:solidFill>
                        <a:schemeClr val="bg1"/>
                      </a:solidFill>
                      <a:latin typeface="Felix Titling" panose="04060505060202020A04" pitchFamily="82" charset="0"/>
                    </a:rPr>
                    <a:t>kepulauan</a:t>
                  </a:r>
                  <a:r>
                    <a:rPr lang="en-MY" sz="3600" b="1" dirty="0">
                      <a:solidFill>
                        <a:schemeClr val="bg1"/>
                      </a:solidFill>
                      <a:latin typeface="Felix Titling" panose="04060505060202020A04" pitchFamily="82" charset="0"/>
                    </a:rPr>
                    <a:t> </a:t>
                  </a:r>
                </a:p>
                <a:p>
                  <a:pPr algn="ctr"/>
                  <a:r>
                    <a:rPr lang="en-MY" sz="3600" b="1" dirty="0" err="1">
                      <a:solidFill>
                        <a:schemeClr val="bg1"/>
                      </a:solidFill>
                      <a:latin typeface="Felix Titling" panose="04060505060202020A04" pitchFamily="82" charset="0"/>
                    </a:rPr>
                    <a:t>berbasis</a:t>
                  </a:r>
                  <a:r>
                    <a:rPr lang="en-MY" sz="3600" b="1" dirty="0">
                      <a:solidFill>
                        <a:schemeClr val="bg1"/>
                      </a:solidFill>
                      <a:latin typeface="Felix Titling" panose="04060505060202020A04" pitchFamily="82" charset="0"/>
                    </a:rPr>
                    <a:t> web </a:t>
                  </a:r>
                </a:p>
              </p:txBody>
            </p:sp>
          </p:grpSp>
          <p:sp>
            <p:nvSpPr>
              <p:cNvPr id="15" name="TextBox 14">
                <a:extLst>
                  <a:ext uri="{FF2B5EF4-FFF2-40B4-BE49-F238E27FC236}">
                    <a16:creationId xmlns:a16="http://schemas.microsoft.com/office/drawing/2014/main" id="{6248F497-47B1-4A6F-9735-125350CE3687}"/>
                  </a:ext>
                </a:extLst>
              </p:cNvPr>
              <p:cNvSpPr txBox="1"/>
              <p:nvPr/>
            </p:nvSpPr>
            <p:spPr>
              <a:xfrm>
                <a:off x="9189564" y="6211836"/>
                <a:ext cx="2778325" cy="369332"/>
              </a:xfrm>
              <a:prstGeom prst="rect">
                <a:avLst/>
              </a:prstGeom>
              <a:noFill/>
            </p:spPr>
            <p:txBody>
              <a:bodyPr wrap="none" rtlCol="0">
                <a:spAutoFit/>
              </a:bodyPr>
              <a:lstStyle/>
              <a:p>
                <a:r>
                  <a:rPr lang="en-MY" dirty="0" err="1">
                    <a:solidFill>
                      <a:schemeClr val="bg1"/>
                    </a:solidFill>
                    <a:latin typeface="Abadi" panose="020B0604020104020204" pitchFamily="34" charset="0"/>
                  </a:rPr>
                  <a:t>Rekayasa</a:t>
                </a:r>
                <a:r>
                  <a:rPr lang="en-MY" dirty="0">
                    <a:solidFill>
                      <a:schemeClr val="bg1"/>
                    </a:solidFill>
                    <a:latin typeface="Abadi" panose="020B0604020104020204" pitchFamily="34" charset="0"/>
                  </a:rPr>
                  <a:t> </a:t>
                </a:r>
                <a:r>
                  <a:rPr lang="en-MY" dirty="0" err="1">
                    <a:solidFill>
                      <a:schemeClr val="bg1"/>
                    </a:solidFill>
                    <a:latin typeface="Abadi" panose="020B0604020104020204" pitchFamily="34" charset="0"/>
                  </a:rPr>
                  <a:t>Sistem</a:t>
                </a:r>
                <a:r>
                  <a:rPr lang="en-MY" dirty="0">
                    <a:solidFill>
                      <a:schemeClr val="bg1"/>
                    </a:solidFill>
                    <a:latin typeface="Abadi" panose="020B0604020104020204" pitchFamily="34" charset="0"/>
                  </a:rPr>
                  <a:t> </a:t>
                </a:r>
                <a:r>
                  <a:rPr lang="en-MY" dirty="0" err="1">
                    <a:solidFill>
                      <a:schemeClr val="bg1"/>
                    </a:solidFill>
                    <a:latin typeface="Abadi" panose="020B0604020104020204" pitchFamily="34" charset="0"/>
                  </a:rPr>
                  <a:t>Informasi</a:t>
                </a:r>
                <a:endParaRPr lang="en-MY" dirty="0">
                  <a:solidFill>
                    <a:schemeClr val="bg1"/>
                  </a:solidFill>
                  <a:latin typeface="Abadi" panose="020B0604020104020204" pitchFamily="34" charset="0"/>
                </a:endParaRPr>
              </a:p>
            </p:txBody>
          </p:sp>
          <p:sp>
            <p:nvSpPr>
              <p:cNvPr id="16" name="TextBox 15">
                <a:extLst>
                  <a:ext uri="{FF2B5EF4-FFF2-40B4-BE49-F238E27FC236}">
                    <a16:creationId xmlns:a16="http://schemas.microsoft.com/office/drawing/2014/main" id="{42ABDC13-7CCA-4FD0-845D-45606D477709}"/>
                  </a:ext>
                </a:extLst>
              </p:cNvPr>
              <p:cNvSpPr txBox="1"/>
              <p:nvPr/>
            </p:nvSpPr>
            <p:spPr>
              <a:xfrm>
                <a:off x="211297" y="5988052"/>
                <a:ext cx="803425" cy="707886"/>
              </a:xfrm>
              <a:prstGeom prst="rect">
                <a:avLst/>
              </a:prstGeom>
              <a:noFill/>
            </p:spPr>
            <p:txBody>
              <a:bodyPr wrap="none" rtlCol="0">
                <a:spAutoFit/>
              </a:bodyPr>
              <a:lstStyle/>
              <a:p>
                <a:r>
                  <a:rPr lang="en-MY" sz="4000" dirty="0">
                    <a:solidFill>
                      <a:schemeClr val="bg1"/>
                    </a:solidFill>
                    <a:latin typeface="Abadi" panose="020B0604020104020204" pitchFamily="34" charset="0"/>
                  </a:rPr>
                  <a:t>03</a:t>
                </a:r>
              </a:p>
            </p:txBody>
          </p:sp>
        </p:grpSp>
        <p:pic>
          <p:nvPicPr>
            <p:cNvPr id="92" name="Graphic 91" descr="Leaf with solid fill">
              <a:extLst>
                <a:ext uri="{FF2B5EF4-FFF2-40B4-BE49-F238E27FC236}">
                  <a16:creationId xmlns:a16="http://schemas.microsoft.com/office/drawing/2014/main" id="{96C5426A-76C5-4825-8023-6D7086EC88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53477" y="1901828"/>
              <a:ext cx="720414" cy="720414"/>
            </a:xfrm>
            <a:prstGeom prst="rect">
              <a:avLst/>
            </a:prstGeom>
          </p:spPr>
        </p:pic>
      </p:grpSp>
      <p:grpSp>
        <p:nvGrpSpPr>
          <p:cNvPr id="38" name="Group 37">
            <a:extLst>
              <a:ext uri="{FF2B5EF4-FFF2-40B4-BE49-F238E27FC236}">
                <a16:creationId xmlns:a16="http://schemas.microsoft.com/office/drawing/2014/main" id="{0374FB6E-C9CB-426C-8194-8220EDAF2489}"/>
              </a:ext>
            </a:extLst>
          </p:cNvPr>
          <p:cNvGrpSpPr/>
          <p:nvPr/>
        </p:nvGrpSpPr>
        <p:grpSpPr>
          <a:xfrm>
            <a:off x="1014722" y="8922814"/>
            <a:ext cx="2155690" cy="4529800"/>
            <a:chOff x="973974" y="1718600"/>
            <a:chExt cx="2155690" cy="4529800"/>
          </a:xfrm>
        </p:grpSpPr>
        <p:grpSp>
          <p:nvGrpSpPr>
            <p:cNvPr id="39" name="Group 38">
              <a:extLst>
                <a:ext uri="{FF2B5EF4-FFF2-40B4-BE49-F238E27FC236}">
                  <a16:creationId xmlns:a16="http://schemas.microsoft.com/office/drawing/2014/main" id="{A0822E96-72C2-4489-B0D8-592AE589C720}"/>
                </a:ext>
              </a:extLst>
            </p:cNvPr>
            <p:cNvGrpSpPr/>
            <p:nvPr/>
          </p:nvGrpSpPr>
          <p:grpSpPr>
            <a:xfrm>
              <a:off x="973974" y="1718600"/>
              <a:ext cx="2155690" cy="4529800"/>
              <a:chOff x="973974" y="1718600"/>
              <a:chExt cx="2155690" cy="4529800"/>
            </a:xfrm>
            <a:blipFill dpi="0" rotWithShape="1">
              <a:blip r:embed="rId7">
                <a:extLst>
                  <a:ext uri="{28A0092B-C50C-407E-A947-70E740481C1C}">
                    <a14:useLocalDpi xmlns:a14="http://schemas.microsoft.com/office/drawing/2010/main" val="0"/>
                  </a:ext>
                </a:extLst>
              </a:blip>
              <a:srcRect/>
              <a:stretch>
                <a:fillRect/>
              </a:stretch>
            </a:blipFill>
          </p:grpSpPr>
          <p:sp>
            <p:nvSpPr>
              <p:cNvPr id="42" name="Rectangle: Rounded Corners 41">
                <a:extLst>
                  <a:ext uri="{FF2B5EF4-FFF2-40B4-BE49-F238E27FC236}">
                    <a16:creationId xmlns:a16="http://schemas.microsoft.com/office/drawing/2014/main" id="{A9CF0485-7DC4-4A57-83E7-00C99A25D1FC}"/>
                  </a:ext>
                </a:extLst>
              </p:cNvPr>
              <p:cNvSpPr/>
              <p:nvPr/>
            </p:nvSpPr>
            <p:spPr>
              <a:xfrm>
                <a:off x="1014722" y="1718600"/>
                <a:ext cx="2114942" cy="4529800"/>
              </a:xfrm>
              <a:prstGeom prst="roundRect">
                <a:avLst/>
              </a:prstGeom>
              <a:gr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3" name="Rectangle: Rounded Corners 42">
                <a:extLst>
                  <a:ext uri="{FF2B5EF4-FFF2-40B4-BE49-F238E27FC236}">
                    <a16:creationId xmlns:a16="http://schemas.microsoft.com/office/drawing/2014/main" id="{3DCF50AC-F4E0-4BA1-BEC8-69054B3DCBF1}"/>
                  </a:ext>
                </a:extLst>
              </p:cNvPr>
              <p:cNvSpPr/>
              <p:nvPr/>
            </p:nvSpPr>
            <p:spPr>
              <a:xfrm>
                <a:off x="1700464" y="6076950"/>
                <a:ext cx="743457" cy="7619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4" name="TextBox 43">
                <a:extLst>
                  <a:ext uri="{FF2B5EF4-FFF2-40B4-BE49-F238E27FC236}">
                    <a16:creationId xmlns:a16="http://schemas.microsoft.com/office/drawing/2014/main" id="{1C53FC53-5C31-4C2B-A4BF-8EC81306628D}"/>
                  </a:ext>
                </a:extLst>
              </p:cNvPr>
              <p:cNvSpPr txBox="1"/>
              <p:nvPr/>
            </p:nvSpPr>
            <p:spPr>
              <a:xfrm>
                <a:off x="973974" y="4966035"/>
                <a:ext cx="1843774" cy="1015663"/>
              </a:xfrm>
              <a:prstGeom prst="rect">
                <a:avLst/>
              </a:prstGeom>
              <a:grpFill/>
            </p:spPr>
            <p:txBody>
              <a:bodyPr wrap="none" rtlCol="0">
                <a:spAutoFit/>
              </a:bodyPr>
              <a:lstStyle/>
              <a:p>
                <a:r>
                  <a:rPr lang="en-MY" sz="6000" dirty="0">
                    <a:solidFill>
                      <a:schemeClr val="bg1"/>
                    </a:solidFill>
                    <a:latin typeface="Abadi" panose="020B0604020104020204" pitchFamily="34" charset="0"/>
                  </a:rPr>
                  <a:t>fruits</a:t>
                </a:r>
                <a:endParaRPr lang="en-MY" dirty="0">
                  <a:solidFill>
                    <a:schemeClr val="bg1"/>
                  </a:solidFill>
                  <a:latin typeface="Abadi" panose="020B0604020104020204" pitchFamily="34" charset="0"/>
                </a:endParaRPr>
              </a:p>
            </p:txBody>
          </p:sp>
          <p:sp>
            <p:nvSpPr>
              <p:cNvPr id="45" name="TextBox 44">
                <a:extLst>
                  <a:ext uri="{FF2B5EF4-FFF2-40B4-BE49-F238E27FC236}">
                    <a16:creationId xmlns:a16="http://schemas.microsoft.com/office/drawing/2014/main" id="{046FF7A9-7BCD-4F08-99E0-9ABFDB69E4FF}"/>
                  </a:ext>
                </a:extLst>
              </p:cNvPr>
              <p:cNvSpPr txBox="1"/>
              <p:nvPr/>
            </p:nvSpPr>
            <p:spPr>
              <a:xfrm>
                <a:off x="1014722" y="4896377"/>
                <a:ext cx="630301" cy="369332"/>
              </a:xfrm>
              <a:prstGeom prst="rect">
                <a:avLst/>
              </a:prstGeom>
              <a:noFill/>
            </p:spPr>
            <p:txBody>
              <a:bodyPr wrap="none" rtlCol="0">
                <a:spAutoFit/>
              </a:bodyPr>
              <a:lstStyle/>
              <a:p>
                <a:r>
                  <a:rPr lang="en-MY" dirty="0">
                    <a:solidFill>
                      <a:schemeClr val="bg1"/>
                    </a:solidFill>
                    <a:latin typeface="Abadi" panose="020B0604020104020204" pitchFamily="34" charset="0"/>
                  </a:rPr>
                  <a:t>baru</a:t>
                </a:r>
              </a:p>
            </p:txBody>
          </p:sp>
        </p:grpSp>
        <p:sp>
          <p:nvSpPr>
            <p:cNvPr id="40" name="Rectangle: Rounded Corners 39">
              <a:extLst>
                <a:ext uri="{FF2B5EF4-FFF2-40B4-BE49-F238E27FC236}">
                  <a16:creationId xmlns:a16="http://schemas.microsoft.com/office/drawing/2014/main" id="{BDB694D8-FD84-4D68-97DF-35AC35972A32}"/>
                </a:ext>
              </a:extLst>
            </p:cNvPr>
            <p:cNvSpPr/>
            <p:nvPr/>
          </p:nvSpPr>
          <p:spPr>
            <a:xfrm>
              <a:off x="1706111" y="5972378"/>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41" name="Graphic 40" descr="Blueberry with solid fill">
              <a:extLst>
                <a:ext uri="{FF2B5EF4-FFF2-40B4-BE49-F238E27FC236}">
                  <a16:creationId xmlns:a16="http://schemas.microsoft.com/office/drawing/2014/main" id="{4768C25A-717C-44D6-9C4D-362F4FC7B5F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81811" y="2589204"/>
              <a:ext cx="1180759" cy="1180759"/>
            </a:xfrm>
            <a:prstGeom prst="rect">
              <a:avLst/>
            </a:prstGeom>
          </p:spPr>
        </p:pic>
      </p:grpSp>
      <p:grpSp>
        <p:nvGrpSpPr>
          <p:cNvPr id="46" name="Group 45">
            <a:extLst>
              <a:ext uri="{FF2B5EF4-FFF2-40B4-BE49-F238E27FC236}">
                <a16:creationId xmlns:a16="http://schemas.microsoft.com/office/drawing/2014/main" id="{F700E359-ADE3-4051-8DA8-1164D25C6F5B}"/>
              </a:ext>
            </a:extLst>
          </p:cNvPr>
          <p:cNvGrpSpPr/>
          <p:nvPr/>
        </p:nvGrpSpPr>
        <p:grpSpPr>
          <a:xfrm>
            <a:off x="9038291" y="23492265"/>
            <a:ext cx="2244525" cy="4529800"/>
            <a:chOff x="8997543" y="1739138"/>
            <a:chExt cx="2244525" cy="4529800"/>
          </a:xfrm>
        </p:grpSpPr>
        <p:grpSp>
          <p:nvGrpSpPr>
            <p:cNvPr id="47" name="Group 46">
              <a:extLst>
                <a:ext uri="{FF2B5EF4-FFF2-40B4-BE49-F238E27FC236}">
                  <a16:creationId xmlns:a16="http://schemas.microsoft.com/office/drawing/2014/main" id="{AE58192C-D1D9-4681-BCE1-4E6879CEE54F}"/>
                </a:ext>
              </a:extLst>
            </p:cNvPr>
            <p:cNvGrpSpPr/>
            <p:nvPr/>
          </p:nvGrpSpPr>
          <p:grpSpPr>
            <a:xfrm>
              <a:off x="8997543" y="1739138"/>
              <a:ext cx="2244525" cy="4529800"/>
              <a:chOff x="8997543" y="1739138"/>
              <a:chExt cx="2244525" cy="4529800"/>
            </a:xfrm>
          </p:grpSpPr>
          <p:sp>
            <p:nvSpPr>
              <p:cNvPr id="49" name="Rectangle: Rounded Corners 48">
                <a:extLst>
                  <a:ext uri="{FF2B5EF4-FFF2-40B4-BE49-F238E27FC236}">
                    <a16:creationId xmlns:a16="http://schemas.microsoft.com/office/drawing/2014/main" id="{CB21DBCF-5CAF-47D8-903E-A7B81F2B1DDE}"/>
                  </a:ext>
                </a:extLst>
              </p:cNvPr>
              <p:cNvSpPr/>
              <p:nvPr/>
            </p:nvSpPr>
            <p:spPr>
              <a:xfrm>
                <a:off x="9062336" y="1739138"/>
                <a:ext cx="2114942" cy="4529800"/>
              </a:xfrm>
              <a:prstGeom prst="roundRect">
                <a:avLst/>
              </a:prstGeom>
              <a:blipFill dpi="0" rotWithShape="1">
                <a:blip r:embed="rId10">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0" name="Rectangle: Rounded Corners 49">
                <a:extLst>
                  <a:ext uri="{FF2B5EF4-FFF2-40B4-BE49-F238E27FC236}">
                    <a16:creationId xmlns:a16="http://schemas.microsoft.com/office/drawing/2014/main" id="{B65ECCB1-CB2F-4233-939B-A155E6054215}"/>
                  </a:ext>
                </a:extLst>
              </p:cNvPr>
              <p:cNvSpPr/>
              <p:nvPr/>
            </p:nvSpPr>
            <p:spPr>
              <a:xfrm>
                <a:off x="9748078" y="6076950"/>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1" name="TextBox 50">
                <a:extLst>
                  <a:ext uri="{FF2B5EF4-FFF2-40B4-BE49-F238E27FC236}">
                    <a16:creationId xmlns:a16="http://schemas.microsoft.com/office/drawing/2014/main" id="{BA0BAB1C-A8EE-4682-9968-7F76DE428281}"/>
                  </a:ext>
                </a:extLst>
              </p:cNvPr>
              <p:cNvSpPr txBox="1"/>
              <p:nvPr/>
            </p:nvSpPr>
            <p:spPr>
              <a:xfrm>
                <a:off x="8997543" y="5015120"/>
                <a:ext cx="2244525" cy="1015663"/>
              </a:xfrm>
              <a:prstGeom prst="rect">
                <a:avLst/>
              </a:prstGeom>
              <a:noFill/>
            </p:spPr>
            <p:txBody>
              <a:bodyPr wrap="none" rtlCol="0">
                <a:spAutoFit/>
              </a:bodyPr>
              <a:lstStyle/>
              <a:p>
                <a:r>
                  <a:rPr lang="en-MY" sz="6000" dirty="0">
                    <a:solidFill>
                      <a:schemeClr val="bg1"/>
                    </a:solidFill>
                    <a:latin typeface="Abadi" panose="020B0604020104020204" pitchFamily="34" charset="0"/>
                  </a:rPr>
                  <a:t>bunga</a:t>
                </a:r>
                <a:endParaRPr lang="en-MY" dirty="0">
                  <a:solidFill>
                    <a:schemeClr val="bg1"/>
                  </a:solidFill>
                  <a:latin typeface="Abadi" panose="020B0604020104020204" pitchFamily="34" charset="0"/>
                </a:endParaRPr>
              </a:p>
            </p:txBody>
          </p:sp>
          <p:sp>
            <p:nvSpPr>
              <p:cNvPr id="52" name="TextBox 51">
                <a:extLst>
                  <a:ext uri="{FF2B5EF4-FFF2-40B4-BE49-F238E27FC236}">
                    <a16:creationId xmlns:a16="http://schemas.microsoft.com/office/drawing/2014/main" id="{5049A3CB-B811-4233-B346-6C28E620C274}"/>
                  </a:ext>
                </a:extLst>
              </p:cNvPr>
              <p:cNvSpPr txBox="1"/>
              <p:nvPr/>
            </p:nvSpPr>
            <p:spPr>
              <a:xfrm>
                <a:off x="9043600" y="4940970"/>
                <a:ext cx="833883" cy="369332"/>
              </a:xfrm>
              <a:prstGeom prst="rect">
                <a:avLst/>
              </a:prstGeom>
              <a:noFill/>
            </p:spPr>
            <p:txBody>
              <a:bodyPr wrap="none" rtlCol="0">
                <a:spAutoFit/>
              </a:bodyPr>
              <a:lstStyle/>
              <a:p>
                <a:r>
                  <a:rPr lang="en-MY" dirty="0">
                    <a:solidFill>
                      <a:schemeClr val="bg1"/>
                    </a:solidFill>
                    <a:latin typeface="Abadi" panose="020B0604020104020204" pitchFamily="34" charset="0"/>
                  </a:rPr>
                  <a:t>rapper</a:t>
                </a:r>
              </a:p>
            </p:txBody>
          </p:sp>
        </p:grpSp>
        <p:pic>
          <p:nvPicPr>
            <p:cNvPr id="48" name="Graphic 47" descr="Frangipani with solid fill">
              <a:extLst>
                <a:ext uri="{FF2B5EF4-FFF2-40B4-BE49-F238E27FC236}">
                  <a16:creationId xmlns:a16="http://schemas.microsoft.com/office/drawing/2014/main" id="{C0EC9991-285B-402D-9066-A20ADB5F25B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721288" y="2633152"/>
              <a:ext cx="914400" cy="914400"/>
            </a:xfrm>
            <a:prstGeom prst="rect">
              <a:avLst/>
            </a:prstGeom>
          </p:spPr>
        </p:pic>
      </p:grpSp>
      <p:grpSp>
        <p:nvGrpSpPr>
          <p:cNvPr id="53" name="Group 52">
            <a:extLst>
              <a:ext uri="{FF2B5EF4-FFF2-40B4-BE49-F238E27FC236}">
                <a16:creationId xmlns:a16="http://schemas.microsoft.com/office/drawing/2014/main" id="{6F7DF22C-4B96-4557-96B7-83A5458C979C}"/>
              </a:ext>
            </a:extLst>
          </p:cNvPr>
          <p:cNvGrpSpPr/>
          <p:nvPr/>
        </p:nvGrpSpPr>
        <p:grpSpPr>
          <a:xfrm>
            <a:off x="6397986" y="18579661"/>
            <a:ext cx="2114942" cy="4529800"/>
            <a:chOff x="6357238" y="1739138"/>
            <a:chExt cx="2114942" cy="4529800"/>
          </a:xfrm>
        </p:grpSpPr>
        <p:grpSp>
          <p:nvGrpSpPr>
            <p:cNvPr id="54" name="Group 53">
              <a:extLst>
                <a:ext uri="{FF2B5EF4-FFF2-40B4-BE49-F238E27FC236}">
                  <a16:creationId xmlns:a16="http://schemas.microsoft.com/office/drawing/2014/main" id="{27E240E8-B56A-4D3A-9E7C-B268F66B8339}"/>
                </a:ext>
              </a:extLst>
            </p:cNvPr>
            <p:cNvGrpSpPr/>
            <p:nvPr/>
          </p:nvGrpSpPr>
          <p:grpSpPr>
            <a:xfrm>
              <a:off x="6357238" y="1739138"/>
              <a:ext cx="2114942" cy="4529800"/>
              <a:chOff x="6357238" y="1739138"/>
              <a:chExt cx="2114942" cy="4529800"/>
            </a:xfrm>
          </p:grpSpPr>
          <p:sp>
            <p:nvSpPr>
              <p:cNvPr id="56" name="Rectangle: Rounded Corners 55">
                <a:extLst>
                  <a:ext uri="{FF2B5EF4-FFF2-40B4-BE49-F238E27FC236}">
                    <a16:creationId xmlns:a16="http://schemas.microsoft.com/office/drawing/2014/main" id="{26A07D3C-DA1C-4FFE-B45A-63A918D30DE6}"/>
                  </a:ext>
                </a:extLst>
              </p:cNvPr>
              <p:cNvSpPr/>
              <p:nvPr/>
            </p:nvSpPr>
            <p:spPr>
              <a:xfrm>
                <a:off x="6357238" y="1739138"/>
                <a:ext cx="2114942" cy="4529800"/>
              </a:xfrm>
              <a:prstGeom prst="roundRect">
                <a:avLst/>
              </a:prstGeom>
              <a:blipFill dpi="0" rotWithShape="1">
                <a:blip r:embed="rId13">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7" name="Rectangle: Rounded Corners 56">
                <a:extLst>
                  <a:ext uri="{FF2B5EF4-FFF2-40B4-BE49-F238E27FC236}">
                    <a16:creationId xmlns:a16="http://schemas.microsoft.com/office/drawing/2014/main" id="{B16E97C1-52CE-430F-A979-31CE35254C17}"/>
                  </a:ext>
                </a:extLst>
              </p:cNvPr>
              <p:cNvSpPr/>
              <p:nvPr/>
            </p:nvSpPr>
            <p:spPr>
              <a:xfrm>
                <a:off x="7042980" y="6038851"/>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8" name="TextBox 57">
                <a:extLst>
                  <a:ext uri="{FF2B5EF4-FFF2-40B4-BE49-F238E27FC236}">
                    <a16:creationId xmlns:a16="http://schemas.microsoft.com/office/drawing/2014/main" id="{F1EA71F1-CEBF-491D-93C9-43E0D285054E}"/>
                  </a:ext>
                </a:extLst>
              </p:cNvPr>
              <p:cNvSpPr txBox="1"/>
              <p:nvPr/>
            </p:nvSpPr>
            <p:spPr>
              <a:xfrm>
                <a:off x="6575915" y="4950493"/>
                <a:ext cx="1596912" cy="1107996"/>
              </a:xfrm>
              <a:prstGeom prst="rect">
                <a:avLst/>
              </a:prstGeom>
              <a:noFill/>
            </p:spPr>
            <p:txBody>
              <a:bodyPr wrap="none" rtlCol="0">
                <a:spAutoFit/>
              </a:bodyPr>
              <a:lstStyle/>
              <a:p>
                <a:r>
                  <a:rPr lang="en-MY" sz="6600" dirty="0">
                    <a:solidFill>
                      <a:schemeClr val="bg1"/>
                    </a:solidFill>
                    <a:latin typeface="Abadi" panose="020B0604020104020204" pitchFamily="34" charset="0"/>
                  </a:rPr>
                  <a:t>tree</a:t>
                </a:r>
                <a:endParaRPr lang="en-MY" dirty="0">
                  <a:solidFill>
                    <a:schemeClr val="bg1"/>
                  </a:solidFill>
                  <a:latin typeface="Abadi" panose="020B0604020104020204" pitchFamily="34" charset="0"/>
                </a:endParaRPr>
              </a:p>
            </p:txBody>
          </p:sp>
          <p:sp>
            <p:nvSpPr>
              <p:cNvPr id="59" name="TextBox 58">
                <a:extLst>
                  <a:ext uri="{FF2B5EF4-FFF2-40B4-BE49-F238E27FC236}">
                    <a16:creationId xmlns:a16="http://schemas.microsoft.com/office/drawing/2014/main" id="{57CD19F2-235F-40BE-9BD4-42610F91A628}"/>
                  </a:ext>
                </a:extLst>
              </p:cNvPr>
              <p:cNvSpPr txBox="1"/>
              <p:nvPr/>
            </p:nvSpPr>
            <p:spPr>
              <a:xfrm>
                <a:off x="6616252" y="4950493"/>
                <a:ext cx="647934" cy="369332"/>
              </a:xfrm>
              <a:prstGeom prst="rect">
                <a:avLst/>
              </a:prstGeom>
              <a:noFill/>
            </p:spPr>
            <p:txBody>
              <a:bodyPr wrap="none" rtlCol="0">
                <a:spAutoFit/>
              </a:bodyPr>
              <a:lstStyle/>
              <a:p>
                <a:r>
                  <a:rPr lang="en-MY" dirty="0">
                    <a:solidFill>
                      <a:schemeClr val="bg1"/>
                    </a:solidFill>
                    <a:latin typeface="Abadi" panose="020B0604020104020204" pitchFamily="34" charset="0"/>
                  </a:rPr>
                  <a:t>lama</a:t>
                </a:r>
              </a:p>
            </p:txBody>
          </p:sp>
        </p:grpSp>
        <p:pic>
          <p:nvPicPr>
            <p:cNvPr id="55" name="Graphic 54" descr="Tree With Roots with solid fill">
              <a:extLst>
                <a:ext uri="{FF2B5EF4-FFF2-40B4-BE49-F238E27FC236}">
                  <a16:creationId xmlns:a16="http://schemas.microsoft.com/office/drawing/2014/main" id="{9FD57E6A-71A2-4405-BABD-B08A6FF12E0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940219" y="2615019"/>
              <a:ext cx="914400" cy="914400"/>
            </a:xfrm>
            <a:prstGeom prst="rect">
              <a:avLst/>
            </a:prstGeom>
          </p:spPr>
        </p:pic>
      </p:grpSp>
      <p:grpSp>
        <p:nvGrpSpPr>
          <p:cNvPr id="60" name="Group 59">
            <a:extLst>
              <a:ext uri="{FF2B5EF4-FFF2-40B4-BE49-F238E27FC236}">
                <a16:creationId xmlns:a16="http://schemas.microsoft.com/office/drawing/2014/main" id="{B63FDBD3-D8A9-4384-901F-1BCB8EA351F0}"/>
              </a:ext>
            </a:extLst>
          </p:cNvPr>
          <p:cNvGrpSpPr/>
          <p:nvPr/>
        </p:nvGrpSpPr>
        <p:grpSpPr>
          <a:xfrm>
            <a:off x="3760570" y="13636508"/>
            <a:ext cx="2114942" cy="4529800"/>
            <a:chOff x="3719822" y="1739138"/>
            <a:chExt cx="2114942" cy="4529800"/>
          </a:xfrm>
        </p:grpSpPr>
        <p:grpSp>
          <p:nvGrpSpPr>
            <p:cNvPr id="61" name="Group 60">
              <a:extLst>
                <a:ext uri="{FF2B5EF4-FFF2-40B4-BE49-F238E27FC236}">
                  <a16:creationId xmlns:a16="http://schemas.microsoft.com/office/drawing/2014/main" id="{BB6C0A1B-7A24-411A-B971-D28B409E3F10}"/>
                </a:ext>
              </a:extLst>
            </p:cNvPr>
            <p:cNvGrpSpPr/>
            <p:nvPr/>
          </p:nvGrpSpPr>
          <p:grpSpPr>
            <a:xfrm>
              <a:off x="3719822" y="1739138"/>
              <a:ext cx="2114942" cy="4529800"/>
              <a:chOff x="3719822" y="1739138"/>
              <a:chExt cx="2114942" cy="4529800"/>
            </a:xfrm>
          </p:grpSpPr>
          <p:sp>
            <p:nvSpPr>
              <p:cNvPr id="63" name="Rectangle: Rounded Corners 62">
                <a:extLst>
                  <a:ext uri="{FF2B5EF4-FFF2-40B4-BE49-F238E27FC236}">
                    <a16:creationId xmlns:a16="http://schemas.microsoft.com/office/drawing/2014/main" id="{D562CC65-2148-4AE2-97B7-941D07B401A1}"/>
                  </a:ext>
                </a:extLst>
              </p:cNvPr>
              <p:cNvSpPr/>
              <p:nvPr/>
            </p:nvSpPr>
            <p:spPr>
              <a:xfrm>
                <a:off x="3719822" y="1739138"/>
                <a:ext cx="2114942" cy="4529800"/>
              </a:xfrm>
              <a:prstGeom prst="roundRect">
                <a:avLst/>
              </a:prstGeom>
              <a:blipFill dpi="0" rotWithShape="1">
                <a:blip r:embed="rId16">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64" name="Rectangle: Rounded Corners 63">
                <a:extLst>
                  <a:ext uri="{FF2B5EF4-FFF2-40B4-BE49-F238E27FC236}">
                    <a16:creationId xmlns:a16="http://schemas.microsoft.com/office/drawing/2014/main" id="{30B252E0-3C91-4B42-BA66-9B8A5E6AFC0F}"/>
                  </a:ext>
                </a:extLst>
              </p:cNvPr>
              <p:cNvSpPr/>
              <p:nvPr/>
            </p:nvSpPr>
            <p:spPr>
              <a:xfrm>
                <a:off x="4405564" y="6076950"/>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5" name="TextBox 64">
                <a:extLst>
                  <a:ext uri="{FF2B5EF4-FFF2-40B4-BE49-F238E27FC236}">
                    <a16:creationId xmlns:a16="http://schemas.microsoft.com/office/drawing/2014/main" id="{5937493F-DFFF-46D0-8D99-23EA652F4BC9}"/>
                  </a:ext>
                </a:extLst>
              </p:cNvPr>
              <p:cNvSpPr txBox="1"/>
              <p:nvPr/>
            </p:nvSpPr>
            <p:spPr>
              <a:xfrm>
                <a:off x="3883954" y="4940970"/>
                <a:ext cx="1877437" cy="1107996"/>
              </a:xfrm>
              <a:prstGeom prst="rect">
                <a:avLst/>
              </a:prstGeom>
              <a:noFill/>
            </p:spPr>
            <p:txBody>
              <a:bodyPr wrap="none" rtlCol="0">
                <a:spAutoFit/>
              </a:bodyPr>
              <a:lstStyle/>
              <a:p>
                <a:r>
                  <a:rPr lang="en-MY" sz="6600" dirty="0">
                    <a:solidFill>
                      <a:schemeClr val="bg1"/>
                    </a:solidFill>
                    <a:latin typeface="Abadi" panose="020B0604020104020204" pitchFamily="34" charset="0"/>
                  </a:rPr>
                  <a:t>seed</a:t>
                </a:r>
                <a:endParaRPr lang="en-MY" dirty="0">
                  <a:solidFill>
                    <a:schemeClr val="bg1"/>
                  </a:solidFill>
                  <a:latin typeface="Abadi" panose="020B0604020104020204" pitchFamily="34" charset="0"/>
                </a:endParaRPr>
              </a:p>
            </p:txBody>
          </p:sp>
          <p:sp>
            <p:nvSpPr>
              <p:cNvPr id="66" name="TextBox 65">
                <a:extLst>
                  <a:ext uri="{FF2B5EF4-FFF2-40B4-BE49-F238E27FC236}">
                    <a16:creationId xmlns:a16="http://schemas.microsoft.com/office/drawing/2014/main" id="{9E0A116A-1CA5-430C-91EC-92141CD74910}"/>
                  </a:ext>
                </a:extLst>
              </p:cNvPr>
              <p:cNvSpPr txBox="1"/>
              <p:nvPr/>
            </p:nvSpPr>
            <p:spPr>
              <a:xfrm>
                <a:off x="3883954" y="4990055"/>
                <a:ext cx="631904" cy="369332"/>
              </a:xfrm>
              <a:prstGeom prst="rect">
                <a:avLst/>
              </a:prstGeom>
              <a:noFill/>
            </p:spPr>
            <p:txBody>
              <a:bodyPr wrap="none" rtlCol="0">
                <a:spAutoFit/>
              </a:bodyPr>
              <a:lstStyle/>
              <a:p>
                <a:r>
                  <a:rPr lang="en-MY" dirty="0">
                    <a:solidFill>
                      <a:schemeClr val="bg1"/>
                    </a:solidFill>
                    <a:latin typeface="Abadi" panose="020B0604020104020204" pitchFamily="34" charset="0"/>
                  </a:rPr>
                  <a:t>soya</a:t>
                </a:r>
              </a:p>
            </p:txBody>
          </p:sp>
        </p:grpSp>
        <p:pic>
          <p:nvPicPr>
            <p:cNvPr id="62" name="Graphic 61" descr="Acorn with solid fill">
              <a:hlinkClick r:id="rId17" action="ppaction://hlinksldjump"/>
              <a:extLst>
                <a:ext uri="{FF2B5EF4-FFF2-40B4-BE49-F238E27FC236}">
                  <a16:creationId xmlns:a16="http://schemas.microsoft.com/office/drawing/2014/main" id="{C371F5BB-E964-4E68-BA5A-049F95962F8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365472" y="2656589"/>
              <a:ext cx="914400" cy="914400"/>
            </a:xfrm>
            <a:prstGeom prst="rect">
              <a:avLst/>
            </a:prstGeom>
          </p:spPr>
        </p:pic>
      </p:grpSp>
    </p:spTree>
    <p:extLst>
      <p:ext uri="{BB962C8B-B14F-4D97-AF65-F5344CB8AC3E}">
        <p14:creationId xmlns:p14="http://schemas.microsoft.com/office/powerpoint/2010/main" val="1737440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82A3A"/>
        </a:solid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05203A36-324C-4D03-9E2E-F52359A6C046}"/>
              </a:ext>
            </a:extLst>
          </p:cNvPr>
          <p:cNvGrpSpPr/>
          <p:nvPr/>
        </p:nvGrpSpPr>
        <p:grpSpPr>
          <a:xfrm>
            <a:off x="0" y="-11037058"/>
            <a:ext cx="12192000" cy="6858000"/>
            <a:chOff x="0" y="0"/>
            <a:chExt cx="12192000" cy="6858000"/>
          </a:xfrm>
        </p:grpSpPr>
        <p:sp>
          <p:nvSpPr>
            <p:cNvPr id="50" name="Rectangle 49">
              <a:extLst>
                <a:ext uri="{FF2B5EF4-FFF2-40B4-BE49-F238E27FC236}">
                  <a16:creationId xmlns:a16="http://schemas.microsoft.com/office/drawing/2014/main" id="{611E560C-A5E9-4028-900E-61BD66DE925E}"/>
                </a:ext>
              </a:extLst>
            </p:cNvPr>
            <p:cNvSpPr/>
            <p:nvPr/>
          </p:nvSpPr>
          <p:spPr>
            <a:xfrm>
              <a:off x="0" y="0"/>
              <a:ext cx="12192000" cy="6858000"/>
            </a:xfrm>
            <a:prstGeom prst="rect">
              <a:avLst/>
            </a:prstGeom>
            <a:solidFill>
              <a:srgbClr val="A6D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1" name="Oval 50">
              <a:extLst>
                <a:ext uri="{FF2B5EF4-FFF2-40B4-BE49-F238E27FC236}">
                  <a16:creationId xmlns:a16="http://schemas.microsoft.com/office/drawing/2014/main" id="{143C7D2F-DF83-44E7-8709-18144F85711A}"/>
                </a:ext>
              </a:extLst>
            </p:cNvPr>
            <p:cNvSpPr/>
            <p:nvPr/>
          </p:nvSpPr>
          <p:spPr>
            <a:xfrm>
              <a:off x="2399551" y="1120776"/>
              <a:ext cx="3152775" cy="30259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pic>
        <p:nvPicPr>
          <p:cNvPr id="5" name="Picture 2">
            <a:extLst>
              <a:ext uri="{FF2B5EF4-FFF2-40B4-BE49-F238E27FC236}">
                <a16:creationId xmlns:a16="http://schemas.microsoft.com/office/drawing/2014/main" id="{35E9DA00-F5A7-4B38-BE84-76903888386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backgroundRemoval>
                    </a14:imgEffect>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0" y="-3218482"/>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A90AD02E-1ABC-402E-8CD9-5EB167BC4724}"/>
              </a:ext>
            </a:extLst>
          </p:cNvPr>
          <p:cNvPicPr>
            <a:picLocks noChangeAspect="1"/>
          </p:cNvPicPr>
          <p:nvPr/>
        </p:nvPicPr>
        <p:blipFill rotWithShape="1">
          <a:blip r:embed="rId4"/>
          <a:srcRect l="6360" r="8947" b="84675"/>
          <a:stretch/>
        </p:blipFill>
        <p:spPr>
          <a:xfrm>
            <a:off x="0" y="5231243"/>
            <a:ext cx="12192000" cy="1595712"/>
          </a:xfrm>
          <a:prstGeom prst="rect">
            <a:avLst/>
          </a:prstGeom>
        </p:spPr>
      </p:pic>
      <p:grpSp>
        <p:nvGrpSpPr>
          <p:cNvPr id="75" name="Group 74">
            <a:extLst>
              <a:ext uri="{FF2B5EF4-FFF2-40B4-BE49-F238E27FC236}">
                <a16:creationId xmlns:a16="http://schemas.microsoft.com/office/drawing/2014/main" id="{A19668E5-BB31-4F7A-8F9A-AFCE2B68CB80}"/>
              </a:ext>
            </a:extLst>
          </p:cNvPr>
          <p:cNvGrpSpPr/>
          <p:nvPr/>
        </p:nvGrpSpPr>
        <p:grpSpPr>
          <a:xfrm>
            <a:off x="-135" y="-6158278"/>
            <a:ext cx="12192000" cy="6121400"/>
            <a:chOff x="0" y="488949"/>
            <a:chExt cx="12192000" cy="6121400"/>
          </a:xfrm>
        </p:grpSpPr>
        <p:grpSp>
          <p:nvGrpSpPr>
            <p:cNvPr id="76" name="Group 75">
              <a:extLst>
                <a:ext uri="{FF2B5EF4-FFF2-40B4-BE49-F238E27FC236}">
                  <a16:creationId xmlns:a16="http://schemas.microsoft.com/office/drawing/2014/main" id="{34896C5F-F9D6-422A-A68E-6B09FF929FE1}"/>
                </a:ext>
              </a:extLst>
            </p:cNvPr>
            <p:cNvGrpSpPr/>
            <p:nvPr/>
          </p:nvGrpSpPr>
          <p:grpSpPr>
            <a:xfrm>
              <a:off x="0" y="488949"/>
              <a:ext cx="12192000" cy="6121400"/>
              <a:chOff x="0" y="736599"/>
              <a:chExt cx="12192000" cy="6121400"/>
            </a:xfrm>
          </p:grpSpPr>
          <p:grpSp>
            <p:nvGrpSpPr>
              <p:cNvPr id="78" name="Group 77">
                <a:extLst>
                  <a:ext uri="{FF2B5EF4-FFF2-40B4-BE49-F238E27FC236}">
                    <a16:creationId xmlns:a16="http://schemas.microsoft.com/office/drawing/2014/main" id="{294570ED-26C5-4BE7-BF5B-BA17D7668364}"/>
                  </a:ext>
                </a:extLst>
              </p:cNvPr>
              <p:cNvGrpSpPr/>
              <p:nvPr/>
            </p:nvGrpSpPr>
            <p:grpSpPr>
              <a:xfrm>
                <a:off x="0" y="736599"/>
                <a:ext cx="12192000" cy="6121400"/>
                <a:chOff x="0" y="736599"/>
                <a:chExt cx="12192000" cy="6121400"/>
              </a:xfrm>
            </p:grpSpPr>
            <p:pic>
              <p:nvPicPr>
                <p:cNvPr id="81" name="Picture 2">
                  <a:extLst>
                    <a:ext uri="{FF2B5EF4-FFF2-40B4-BE49-F238E27FC236}">
                      <a16:creationId xmlns:a16="http://schemas.microsoft.com/office/drawing/2014/main" id="{C5354A5E-F2C1-4F49-9425-C5AC86E8E539}"/>
                    </a:ext>
                  </a:extLst>
                </p:cNvPr>
                <p:cNvPicPr>
                  <a:picLocks noChangeAspect="1" noChangeArrowheads="1"/>
                </p:cNvPicPr>
                <p:nvPr/>
              </p:nvPicPr>
              <p:blipFill rotWithShape="1">
                <a:blip r:embed="rId5">
                  <a:duotone>
                    <a:prstClr val="black"/>
                    <a:schemeClr val="accent1">
                      <a:tint val="45000"/>
                      <a:satMod val="400000"/>
                    </a:schemeClr>
                  </a:duotone>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Layer>
                      </a14:imgProps>
                    </a:ext>
                    <a:ext uri="{28A0092B-C50C-407E-A947-70E740481C1C}">
                      <a14:useLocalDpi xmlns:a14="http://schemas.microsoft.com/office/drawing/2010/main" val="0"/>
                    </a:ext>
                  </a:extLst>
                </a:blip>
                <a:srcRect t="42328"/>
                <a:stretch/>
              </p:blipFill>
              <p:spPr bwMode="auto">
                <a:xfrm>
                  <a:off x="0" y="2902856"/>
                  <a:ext cx="12192000" cy="3955143"/>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Rounded Corners 81">
                  <a:extLst>
                    <a:ext uri="{FF2B5EF4-FFF2-40B4-BE49-F238E27FC236}">
                      <a16:creationId xmlns:a16="http://schemas.microsoft.com/office/drawing/2014/main" id="{7D073956-A4D2-4E3A-B80C-F8C07ECC4A1B}"/>
                    </a:ext>
                  </a:extLst>
                </p:cNvPr>
                <p:cNvSpPr/>
                <p:nvPr/>
              </p:nvSpPr>
              <p:spPr>
                <a:xfrm>
                  <a:off x="11239500" y="758826"/>
                  <a:ext cx="676275" cy="3619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3" name="Rectangle: Rounded Corners 82">
                  <a:extLst>
                    <a:ext uri="{FF2B5EF4-FFF2-40B4-BE49-F238E27FC236}">
                      <a16:creationId xmlns:a16="http://schemas.microsoft.com/office/drawing/2014/main" id="{1124585B-C0E2-4A9D-A0BF-073444FF2989}"/>
                    </a:ext>
                  </a:extLst>
                </p:cNvPr>
                <p:cNvSpPr/>
                <p:nvPr/>
              </p:nvSpPr>
              <p:spPr>
                <a:xfrm>
                  <a:off x="368300" y="736599"/>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4" name="Rectangle: Rounded Corners 83">
                  <a:extLst>
                    <a:ext uri="{FF2B5EF4-FFF2-40B4-BE49-F238E27FC236}">
                      <a16:creationId xmlns:a16="http://schemas.microsoft.com/office/drawing/2014/main" id="{44825EF5-61DF-4D3A-AD44-026DFCF8FEE7}"/>
                    </a:ext>
                  </a:extLst>
                </p:cNvPr>
                <p:cNvSpPr/>
                <p:nvPr/>
              </p:nvSpPr>
              <p:spPr>
                <a:xfrm>
                  <a:off x="368300" y="869948"/>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5" name="Rectangle: Rounded Corners 84">
                  <a:extLst>
                    <a:ext uri="{FF2B5EF4-FFF2-40B4-BE49-F238E27FC236}">
                      <a16:creationId xmlns:a16="http://schemas.microsoft.com/office/drawing/2014/main" id="{DC1C1BDB-C9F8-4F35-9B4B-1EF9219D8C31}"/>
                    </a:ext>
                  </a:extLst>
                </p:cNvPr>
                <p:cNvSpPr/>
                <p:nvPr/>
              </p:nvSpPr>
              <p:spPr>
                <a:xfrm>
                  <a:off x="368300" y="1003297"/>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6" name="TextBox 85">
                  <a:extLst>
                    <a:ext uri="{FF2B5EF4-FFF2-40B4-BE49-F238E27FC236}">
                      <a16:creationId xmlns:a16="http://schemas.microsoft.com/office/drawing/2014/main" id="{78A1A1A0-C1A7-421E-8C66-AD83D9052254}"/>
                    </a:ext>
                  </a:extLst>
                </p:cNvPr>
                <p:cNvSpPr txBox="1"/>
                <p:nvPr/>
              </p:nvSpPr>
              <p:spPr>
                <a:xfrm>
                  <a:off x="4252164" y="2562225"/>
                  <a:ext cx="3897221" cy="1200329"/>
                </a:xfrm>
                <a:prstGeom prst="rect">
                  <a:avLst/>
                </a:prstGeom>
                <a:noFill/>
              </p:spPr>
              <p:txBody>
                <a:bodyPr wrap="none" rtlCol="0">
                  <a:spAutoFit/>
                </a:bodyPr>
                <a:lstStyle/>
                <a:p>
                  <a:r>
                    <a:rPr lang="en-MY" sz="7200" dirty="0">
                      <a:solidFill>
                        <a:schemeClr val="bg1"/>
                      </a:solidFill>
                      <a:latin typeface="Felix Titling" panose="04060505060202020A04" pitchFamily="82" charset="0"/>
                    </a:rPr>
                    <a:t>FOREST </a:t>
                  </a:r>
                </a:p>
              </p:txBody>
            </p:sp>
          </p:grpSp>
          <p:sp>
            <p:nvSpPr>
              <p:cNvPr id="79" name="TextBox 78">
                <a:extLst>
                  <a:ext uri="{FF2B5EF4-FFF2-40B4-BE49-F238E27FC236}">
                    <a16:creationId xmlns:a16="http://schemas.microsoft.com/office/drawing/2014/main" id="{99BDF42D-0FB1-4E4B-BC6F-1B42C6212689}"/>
                  </a:ext>
                </a:extLst>
              </p:cNvPr>
              <p:cNvSpPr txBox="1"/>
              <p:nvPr/>
            </p:nvSpPr>
            <p:spPr>
              <a:xfrm>
                <a:off x="9987850" y="6211836"/>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sp>
            <p:nvSpPr>
              <p:cNvPr id="80" name="TextBox 79">
                <a:extLst>
                  <a:ext uri="{FF2B5EF4-FFF2-40B4-BE49-F238E27FC236}">
                    <a16:creationId xmlns:a16="http://schemas.microsoft.com/office/drawing/2014/main" id="{B3C866F2-F806-4471-9C9A-32CBB8CF905D}"/>
                  </a:ext>
                </a:extLst>
              </p:cNvPr>
              <p:cNvSpPr txBox="1"/>
              <p:nvPr/>
            </p:nvSpPr>
            <p:spPr>
              <a:xfrm>
                <a:off x="211297" y="5988052"/>
                <a:ext cx="803425" cy="707886"/>
              </a:xfrm>
              <a:prstGeom prst="rect">
                <a:avLst/>
              </a:prstGeom>
              <a:noFill/>
            </p:spPr>
            <p:txBody>
              <a:bodyPr wrap="none" rtlCol="0">
                <a:spAutoFit/>
              </a:bodyPr>
              <a:lstStyle/>
              <a:p>
                <a:r>
                  <a:rPr lang="en-MY" sz="4000" dirty="0">
                    <a:solidFill>
                      <a:schemeClr val="bg1"/>
                    </a:solidFill>
                    <a:latin typeface="Abadi" panose="020B0604020104020204" pitchFamily="34" charset="0"/>
                  </a:rPr>
                  <a:t>07</a:t>
                </a:r>
              </a:p>
            </p:txBody>
          </p:sp>
        </p:grpSp>
        <p:pic>
          <p:nvPicPr>
            <p:cNvPr id="77" name="Graphic 76" descr="Leaf with solid fill">
              <a:extLst>
                <a:ext uri="{FF2B5EF4-FFF2-40B4-BE49-F238E27FC236}">
                  <a16:creationId xmlns:a16="http://schemas.microsoft.com/office/drawing/2014/main" id="{9772F276-92FC-4C1F-8D0A-4DCB275BFE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53477" y="1901828"/>
              <a:ext cx="720414" cy="720414"/>
            </a:xfrm>
            <a:prstGeom prst="rect">
              <a:avLst/>
            </a:prstGeom>
          </p:spPr>
        </p:pic>
      </p:grpSp>
      <p:grpSp>
        <p:nvGrpSpPr>
          <p:cNvPr id="21" name="Group 20">
            <a:extLst>
              <a:ext uri="{FF2B5EF4-FFF2-40B4-BE49-F238E27FC236}">
                <a16:creationId xmlns:a16="http://schemas.microsoft.com/office/drawing/2014/main" id="{7FE4DD0A-59D8-48C9-9B89-A38D9B395342}"/>
              </a:ext>
            </a:extLst>
          </p:cNvPr>
          <p:cNvGrpSpPr/>
          <p:nvPr/>
        </p:nvGrpSpPr>
        <p:grpSpPr>
          <a:xfrm>
            <a:off x="973974" y="1718600"/>
            <a:ext cx="2155690" cy="4529800"/>
            <a:chOff x="973974" y="1718600"/>
            <a:chExt cx="2155690" cy="4529800"/>
          </a:xfrm>
        </p:grpSpPr>
        <p:grpSp>
          <p:nvGrpSpPr>
            <p:cNvPr id="37" name="Group 36">
              <a:extLst>
                <a:ext uri="{FF2B5EF4-FFF2-40B4-BE49-F238E27FC236}">
                  <a16:creationId xmlns:a16="http://schemas.microsoft.com/office/drawing/2014/main" id="{0FC1E4AC-60E7-4AFC-948D-228D15E4478D}"/>
                </a:ext>
              </a:extLst>
            </p:cNvPr>
            <p:cNvGrpSpPr/>
            <p:nvPr/>
          </p:nvGrpSpPr>
          <p:grpSpPr>
            <a:xfrm>
              <a:off x="973974" y="1718600"/>
              <a:ext cx="2155690" cy="4529800"/>
              <a:chOff x="973974" y="1718600"/>
              <a:chExt cx="2155690" cy="4529800"/>
            </a:xfrm>
            <a:blipFill dpi="0" rotWithShape="1">
              <a:blip r:embed="rId8">
                <a:extLst>
                  <a:ext uri="{28A0092B-C50C-407E-A947-70E740481C1C}">
                    <a14:useLocalDpi xmlns:a14="http://schemas.microsoft.com/office/drawing/2010/main" val="0"/>
                  </a:ext>
                </a:extLst>
              </a:blip>
              <a:srcRect/>
              <a:stretch>
                <a:fillRect/>
              </a:stretch>
            </a:blipFill>
          </p:grpSpPr>
          <p:sp>
            <p:nvSpPr>
              <p:cNvPr id="2" name="Rectangle: Rounded Corners 1">
                <a:extLst>
                  <a:ext uri="{FF2B5EF4-FFF2-40B4-BE49-F238E27FC236}">
                    <a16:creationId xmlns:a16="http://schemas.microsoft.com/office/drawing/2014/main" id="{C386F7BF-ADC1-4BEA-A64A-F10F6A764B92}"/>
                  </a:ext>
                </a:extLst>
              </p:cNvPr>
              <p:cNvSpPr/>
              <p:nvPr/>
            </p:nvSpPr>
            <p:spPr>
              <a:xfrm>
                <a:off x="1014722" y="1718600"/>
                <a:ext cx="2114942" cy="4529800"/>
              </a:xfrm>
              <a:prstGeom prst="roundRect">
                <a:avLst/>
              </a:prstGeom>
              <a:gr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6" name="Rectangle: Rounded Corners 35">
                <a:extLst>
                  <a:ext uri="{FF2B5EF4-FFF2-40B4-BE49-F238E27FC236}">
                    <a16:creationId xmlns:a16="http://schemas.microsoft.com/office/drawing/2014/main" id="{339EF822-9469-44BC-9C29-7E53CAB2088D}"/>
                  </a:ext>
                </a:extLst>
              </p:cNvPr>
              <p:cNvSpPr/>
              <p:nvPr/>
            </p:nvSpPr>
            <p:spPr>
              <a:xfrm>
                <a:off x="1700464" y="6076950"/>
                <a:ext cx="743457" cy="7619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1" name="TextBox 60">
                <a:extLst>
                  <a:ext uri="{FF2B5EF4-FFF2-40B4-BE49-F238E27FC236}">
                    <a16:creationId xmlns:a16="http://schemas.microsoft.com/office/drawing/2014/main" id="{5F6F9C61-BE53-435C-BA53-3281EB7455DC}"/>
                  </a:ext>
                </a:extLst>
              </p:cNvPr>
              <p:cNvSpPr txBox="1"/>
              <p:nvPr/>
            </p:nvSpPr>
            <p:spPr>
              <a:xfrm>
                <a:off x="973974" y="4966035"/>
                <a:ext cx="1619354" cy="1015663"/>
              </a:xfrm>
              <a:prstGeom prst="rect">
                <a:avLst/>
              </a:prstGeom>
              <a:grpFill/>
            </p:spPr>
            <p:txBody>
              <a:bodyPr wrap="none" rtlCol="0">
                <a:spAutoFit/>
              </a:bodyPr>
              <a:lstStyle/>
              <a:p>
                <a:r>
                  <a:rPr lang="en-MY" sz="6000" dirty="0">
                    <a:solidFill>
                      <a:schemeClr val="bg1"/>
                    </a:solidFill>
                    <a:latin typeface="Abadi" panose="020B0604020104020204" pitchFamily="34" charset="0"/>
                  </a:rPr>
                  <a:t>data</a:t>
                </a:r>
                <a:endParaRPr lang="en-MY" dirty="0">
                  <a:solidFill>
                    <a:schemeClr val="bg1"/>
                  </a:solidFill>
                  <a:latin typeface="Abadi" panose="020B0604020104020204" pitchFamily="34" charset="0"/>
                </a:endParaRPr>
              </a:p>
            </p:txBody>
          </p:sp>
          <p:sp>
            <p:nvSpPr>
              <p:cNvPr id="64" name="TextBox 63">
                <a:extLst>
                  <a:ext uri="{FF2B5EF4-FFF2-40B4-BE49-F238E27FC236}">
                    <a16:creationId xmlns:a16="http://schemas.microsoft.com/office/drawing/2014/main" id="{7EF82E43-714E-441E-93C8-2ADC86428163}"/>
                  </a:ext>
                </a:extLst>
              </p:cNvPr>
              <p:cNvSpPr txBox="1"/>
              <p:nvPr/>
            </p:nvSpPr>
            <p:spPr>
              <a:xfrm>
                <a:off x="1014722" y="4896377"/>
                <a:ext cx="752129" cy="369332"/>
              </a:xfrm>
              <a:prstGeom prst="rect">
                <a:avLst/>
              </a:prstGeom>
              <a:noFill/>
            </p:spPr>
            <p:txBody>
              <a:bodyPr wrap="none" rtlCol="0">
                <a:spAutoFit/>
              </a:bodyPr>
              <a:lstStyle/>
              <a:p>
                <a:r>
                  <a:rPr lang="en-MY" dirty="0">
                    <a:solidFill>
                      <a:schemeClr val="bg1"/>
                    </a:solidFill>
                    <a:latin typeface="Abadi" panose="020B0604020104020204" pitchFamily="34" charset="0"/>
                  </a:rPr>
                  <a:t>about</a:t>
                </a:r>
              </a:p>
            </p:txBody>
          </p:sp>
        </p:grpSp>
        <p:sp>
          <p:nvSpPr>
            <p:cNvPr id="68" name="Rectangle: Rounded Corners 67">
              <a:extLst>
                <a:ext uri="{FF2B5EF4-FFF2-40B4-BE49-F238E27FC236}">
                  <a16:creationId xmlns:a16="http://schemas.microsoft.com/office/drawing/2014/main" id="{14B71636-4AE3-4D20-A55E-3037FFECF7CB}"/>
                </a:ext>
              </a:extLst>
            </p:cNvPr>
            <p:cNvSpPr/>
            <p:nvPr/>
          </p:nvSpPr>
          <p:spPr>
            <a:xfrm>
              <a:off x="1706111" y="5972378"/>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2" name="Graphic 11" descr="Blueberry with solid fill">
              <a:hlinkClick r:id="rId9" action="ppaction://hlinksldjump"/>
              <a:extLst>
                <a:ext uri="{FF2B5EF4-FFF2-40B4-BE49-F238E27FC236}">
                  <a16:creationId xmlns:a16="http://schemas.microsoft.com/office/drawing/2014/main" id="{4B8B8558-42AA-4717-97D2-0B0069BB349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81811" y="2589204"/>
              <a:ext cx="1180759" cy="1180759"/>
            </a:xfrm>
            <a:prstGeom prst="rect">
              <a:avLst/>
            </a:prstGeom>
          </p:spPr>
        </p:pic>
      </p:grpSp>
      <p:grpSp>
        <p:nvGrpSpPr>
          <p:cNvPr id="25" name="Group 24">
            <a:extLst>
              <a:ext uri="{FF2B5EF4-FFF2-40B4-BE49-F238E27FC236}">
                <a16:creationId xmlns:a16="http://schemas.microsoft.com/office/drawing/2014/main" id="{5401C987-D95C-45EB-9F96-ACD51B451477}"/>
              </a:ext>
            </a:extLst>
          </p:cNvPr>
          <p:cNvGrpSpPr/>
          <p:nvPr/>
        </p:nvGrpSpPr>
        <p:grpSpPr>
          <a:xfrm>
            <a:off x="8997543" y="1739138"/>
            <a:ext cx="2428870" cy="4529800"/>
            <a:chOff x="8997543" y="1739138"/>
            <a:chExt cx="2428870" cy="4529800"/>
          </a:xfrm>
        </p:grpSpPr>
        <p:grpSp>
          <p:nvGrpSpPr>
            <p:cNvPr id="56" name="Group 55">
              <a:extLst>
                <a:ext uri="{FF2B5EF4-FFF2-40B4-BE49-F238E27FC236}">
                  <a16:creationId xmlns:a16="http://schemas.microsoft.com/office/drawing/2014/main" id="{ED2488E9-C6C0-4F3B-A26A-E2DEF62451CC}"/>
                </a:ext>
              </a:extLst>
            </p:cNvPr>
            <p:cNvGrpSpPr/>
            <p:nvPr/>
          </p:nvGrpSpPr>
          <p:grpSpPr>
            <a:xfrm>
              <a:off x="8997543" y="1739138"/>
              <a:ext cx="2428870" cy="4529800"/>
              <a:chOff x="8997543" y="1739138"/>
              <a:chExt cx="2428870" cy="4529800"/>
            </a:xfrm>
          </p:grpSpPr>
          <p:sp>
            <p:nvSpPr>
              <p:cNvPr id="54" name="Rectangle: Rounded Corners 53">
                <a:extLst>
                  <a:ext uri="{FF2B5EF4-FFF2-40B4-BE49-F238E27FC236}">
                    <a16:creationId xmlns:a16="http://schemas.microsoft.com/office/drawing/2014/main" id="{65622F28-F072-47C0-A35D-E73486CB200E}"/>
                  </a:ext>
                </a:extLst>
              </p:cNvPr>
              <p:cNvSpPr/>
              <p:nvPr/>
            </p:nvSpPr>
            <p:spPr>
              <a:xfrm>
                <a:off x="9062336" y="1739138"/>
                <a:ext cx="2114942" cy="4529800"/>
              </a:xfrm>
              <a:prstGeom prst="roundRect">
                <a:avLst/>
              </a:prstGeom>
              <a:blipFill dpi="0" rotWithShape="1">
                <a:blip r:embed="rId12">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9" name="Rectangle: Rounded Corners 58">
                <a:extLst>
                  <a:ext uri="{FF2B5EF4-FFF2-40B4-BE49-F238E27FC236}">
                    <a16:creationId xmlns:a16="http://schemas.microsoft.com/office/drawing/2014/main" id="{67E1A617-9DCD-442E-9D2D-DD6EBBF9C934}"/>
                  </a:ext>
                </a:extLst>
              </p:cNvPr>
              <p:cNvSpPr/>
              <p:nvPr/>
            </p:nvSpPr>
            <p:spPr>
              <a:xfrm>
                <a:off x="9748078" y="6076950"/>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3" name="TextBox 62">
                <a:extLst>
                  <a:ext uri="{FF2B5EF4-FFF2-40B4-BE49-F238E27FC236}">
                    <a16:creationId xmlns:a16="http://schemas.microsoft.com/office/drawing/2014/main" id="{22EF5182-869F-41BD-B808-3779B46CDB4E}"/>
                  </a:ext>
                </a:extLst>
              </p:cNvPr>
              <p:cNvSpPr txBox="1"/>
              <p:nvPr/>
            </p:nvSpPr>
            <p:spPr>
              <a:xfrm>
                <a:off x="8997543" y="5015120"/>
                <a:ext cx="2428870" cy="1015663"/>
              </a:xfrm>
              <a:prstGeom prst="rect">
                <a:avLst/>
              </a:prstGeom>
              <a:noFill/>
            </p:spPr>
            <p:txBody>
              <a:bodyPr wrap="none" rtlCol="0">
                <a:spAutoFit/>
              </a:bodyPr>
              <a:lstStyle/>
              <a:p>
                <a:r>
                  <a:rPr lang="en-MY" sz="6000" dirty="0" err="1">
                    <a:solidFill>
                      <a:schemeClr val="bg1"/>
                    </a:solidFill>
                    <a:latin typeface="Abadi" panose="020B0604020104020204" pitchFamily="34" charset="0"/>
                  </a:rPr>
                  <a:t>analisa</a:t>
                </a:r>
                <a:endParaRPr lang="en-MY" dirty="0">
                  <a:solidFill>
                    <a:schemeClr val="bg1"/>
                  </a:solidFill>
                  <a:latin typeface="Abadi" panose="020B0604020104020204" pitchFamily="34" charset="0"/>
                </a:endParaRPr>
              </a:p>
            </p:txBody>
          </p:sp>
          <p:sp>
            <p:nvSpPr>
              <p:cNvPr id="67" name="TextBox 66">
                <a:extLst>
                  <a:ext uri="{FF2B5EF4-FFF2-40B4-BE49-F238E27FC236}">
                    <a16:creationId xmlns:a16="http://schemas.microsoft.com/office/drawing/2014/main" id="{9E130BE7-D9C0-4272-B47D-CAEF39FC08F7}"/>
                  </a:ext>
                </a:extLst>
              </p:cNvPr>
              <p:cNvSpPr txBox="1"/>
              <p:nvPr/>
            </p:nvSpPr>
            <p:spPr>
              <a:xfrm>
                <a:off x="9043600" y="4940970"/>
                <a:ext cx="752129" cy="369332"/>
              </a:xfrm>
              <a:prstGeom prst="rect">
                <a:avLst/>
              </a:prstGeom>
              <a:noFill/>
            </p:spPr>
            <p:txBody>
              <a:bodyPr wrap="none" rtlCol="0">
                <a:spAutoFit/>
              </a:bodyPr>
              <a:lstStyle/>
              <a:p>
                <a:r>
                  <a:rPr lang="en-MY" dirty="0">
                    <a:solidFill>
                      <a:schemeClr val="bg1"/>
                    </a:solidFill>
                    <a:latin typeface="Abadi" panose="020B0604020104020204" pitchFamily="34" charset="0"/>
                  </a:rPr>
                  <a:t>about</a:t>
                </a:r>
              </a:p>
            </p:txBody>
          </p:sp>
        </p:grpSp>
        <p:pic>
          <p:nvPicPr>
            <p:cNvPr id="14" name="Graphic 13" descr="Frangipani with solid fill">
              <a:hlinkClick r:id="rId13" action="ppaction://hlinksldjump"/>
              <a:extLst>
                <a:ext uri="{FF2B5EF4-FFF2-40B4-BE49-F238E27FC236}">
                  <a16:creationId xmlns:a16="http://schemas.microsoft.com/office/drawing/2014/main" id="{C38AB0D1-3660-428B-BDEC-21BA6A1FD61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721288" y="2633152"/>
              <a:ext cx="914400" cy="914400"/>
            </a:xfrm>
            <a:prstGeom prst="rect">
              <a:avLst/>
            </a:prstGeom>
          </p:spPr>
        </p:pic>
      </p:grpSp>
      <p:grpSp>
        <p:nvGrpSpPr>
          <p:cNvPr id="23" name="Group 22">
            <a:extLst>
              <a:ext uri="{FF2B5EF4-FFF2-40B4-BE49-F238E27FC236}">
                <a16:creationId xmlns:a16="http://schemas.microsoft.com/office/drawing/2014/main" id="{E6481050-F7E2-4131-81EB-731ED021AEB7}"/>
              </a:ext>
            </a:extLst>
          </p:cNvPr>
          <p:cNvGrpSpPr/>
          <p:nvPr/>
        </p:nvGrpSpPr>
        <p:grpSpPr>
          <a:xfrm>
            <a:off x="6298818" y="1739138"/>
            <a:ext cx="2428870" cy="4529800"/>
            <a:chOff x="6298818" y="1739138"/>
            <a:chExt cx="2428870" cy="4529800"/>
          </a:xfrm>
        </p:grpSpPr>
        <p:grpSp>
          <p:nvGrpSpPr>
            <p:cNvPr id="55" name="Group 54">
              <a:extLst>
                <a:ext uri="{FF2B5EF4-FFF2-40B4-BE49-F238E27FC236}">
                  <a16:creationId xmlns:a16="http://schemas.microsoft.com/office/drawing/2014/main" id="{1266E075-1420-42A9-BA05-695602677F37}"/>
                </a:ext>
              </a:extLst>
            </p:cNvPr>
            <p:cNvGrpSpPr/>
            <p:nvPr/>
          </p:nvGrpSpPr>
          <p:grpSpPr>
            <a:xfrm>
              <a:off x="6298818" y="1739138"/>
              <a:ext cx="2428870" cy="4529800"/>
              <a:chOff x="6298818" y="1739138"/>
              <a:chExt cx="2428870" cy="4529800"/>
            </a:xfrm>
          </p:grpSpPr>
          <p:sp>
            <p:nvSpPr>
              <p:cNvPr id="53" name="Rectangle: Rounded Corners 52">
                <a:extLst>
                  <a:ext uri="{FF2B5EF4-FFF2-40B4-BE49-F238E27FC236}">
                    <a16:creationId xmlns:a16="http://schemas.microsoft.com/office/drawing/2014/main" id="{138E6C7C-8270-4A88-9BC4-387989277ED1}"/>
                  </a:ext>
                </a:extLst>
              </p:cNvPr>
              <p:cNvSpPr/>
              <p:nvPr/>
            </p:nvSpPr>
            <p:spPr>
              <a:xfrm>
                <a:off x="6357238" y="1739138"/>
                <a:ext cx="2114942" cy="4529800"/>
              </a:xfrm>
              <a:prstGeom prst="roundRect">
                <a:avLst/>
              </a:prstGeom>
              <a:blipFill dpi="0" rotWithShape="1">
                <a:blip r:embed="rId16">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8" name="Rectangle: Rounded Corners 57">
                <a:extLst>
                  <a:ext uri="{FF2B5EF4-FFF2-40B4-BE49-F238E27FC236}">
                    <a16:creationId xmlns:a16="http://schemas.microsoft.com/office/drawing/2014/main" id="{2EE00D75-3236-4029-BD84-D420A58B0BE9}"/>
                  </a:ext>
                </a:extLst>
              </p:cNvPr>
              <p:cNvSpPr/>
              <p:nvPr/>
            </p:nvSpPr>
            <p:spPr>
              <a:xfrm>
                <a:off x="7042980" y="6038851"/>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2" name="TextBox 61">
                <a:extLst>
                  <a:ext uri="{FF2B5EF4-FFF2-40B4-BE49-F238E27FC236}">
                    <a16:creationId xmlns:a16="http://schemas.microsoft.com/office/drawing/2014/main" id="{7A706F6B-D0CC-4D06-98B2-BF5023CDE9EC}"/>
                  </a:ext>
                </a:extLst>
              </p:cNvPr>
              <p:cNvSpPr txBox="1"/>
              <p:nvPr/>
            </p:nvSpPr>
            <p:spPr>
              <a:xfrm>
                <a:off x="6298818" y="4992058"/>
                <a:ext cx="2428870" cy="1015663"/>
              </a:xfrm>
              <a:prstGeom prst="rect">
                <a:avLst/>
              </a:prstGeom>
              <a:noFill/>
            </p:spPr>
            <p:txBody>
              <a:bodyPr wrap="none" rtlCol="0">
                <a:spAutoFit/>
              </a:bodyPr>
              <a:lstStyle/>
              <a:p>
                <a:r>
                  <a:rPr lang="en-MY" sz="6000" dirty="0" err="1">
                    <a:solidFill>
                      <a:schemeClr val="bg1"/>
                    </a:solidFill>
                    <a:latin typeface="Abadi" panose="020B0604020104020204" pitchFamily="34" charset="0"/>
                  </a:rPr>
                  <a:t>analisa</a:t>
                </a:r>
                <a:endParaRPr lang="en-MY" sz="1600" dirty="0">
                  <a:solidFill>
                    <a:schemeClr val="bg1"/>
                  </a:solidFill>
                  <a:latin typeface="Abadi" panose="020B0604020104020204" pitchFamily="34" charset="0"/>
                </a:endParaRPr>
              </a:p>
            </p:txBody>
          </p:sp>
          <p:sp>
            <p:nvSpPr>
              <p:cNvPr id="66" name="TextBox 65">
                <a:extLst>
                  <a:ext uri="{FF2B5EF4-FFF2-40B4-BE49-F238E27FC236}">
                    <a16:creationId xmlns:a16="http://schemas.microsoft.com/office/drawing/2014/main" id="{C67F8A6C-E169-4D6F-857E-3546670044A3}"/>
                  </a:ext>
                </a:extLst>
              </p:cNvPr>
              <p:cNvSpPr txBox="1"/>
              <p:nvPr/>
            </p:nvSpPr>
            <p:spPr>
              <a:xfrm>
                <a:off x="6353013" y="4950493"/>
                <a:ext cx="752129" cy="369332"/>
              </a:xfrm>
              <a:prstGeom prst="rect">
                <a:avLst/>
              </a:prstGeom>
              <a:noFill/>
            </p:spPr>
            <p:txBody>
              <a:bodyPr wrap="none" rtlCol="0">
                <a:spAutoFit/>
              </a:bodyPr>
              <a:lstStyle/>
              <a:p>
                <a:r>
                  <a:rPr lang="en-MY" dirty="0">
                    <a:solidFill>
                      <a:schemeClr val="bg1"/>
                    </a:solidFill>
                    <a:latin typeface="Abadi" panose="020B0604020104020204" pitchFamily="34" charset="0"/>
                  </a:rPr>
                  <a:t>about</a:t>
                </a:r>
              </a:p>
            </p:txBody>
          </p:sp>
        </p:grpSp>
        <p:pic>
          <p:nvPicPr>
            <p:cNvPr id="16" name="Graphic 15" descr="Tree With Roots with solid fill">
              <a:hlinkClick r:id="rId17" action="ppaction://hlinksldjump"/>
              <a:extLst>
                <a:ext uri="{FF2B5EF4-FFF2-40B4-BE49-F238E27FC236}">
                  <a16:creationId xmlns:a16="http://schemas.microsoft.com/office/drawing/2014/main" id="{D603703D-1074-49A8-8747-635D72578B3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940219" y="2615019"/>
              <a:ext cx="914400" cy="914400"/>
            </a:xfrm>
            <a:prstGeom prst="rect">
              <a:avLst/>
            </a:prstGeom>
          </p:spPr>
        </p:pic>
      </p:grpSp>
      <p:grpSp>
        <p:nvGrpSpPr>
          <p:cNvPr id="22" name="Group 21">
            <a:extLst>
              <a:ext uri="{FF2B5EF4-FFF2-40B4-BE49-F238E27FC236}">
                <a16:creationId xmlns:a16="http://schemas.microsoft.com/office/drawing/2014/main" id="{E67B29EC-A000-4DA7-A2D7-6C04DA21C7D8}"/>
              </a:ext>
            </a:extLst>
          </p:cNvPr>
          <p:cNvGrpSpPr/>
          <p:nvPr/>
        </p:nvGrpSpPr>
        <p:grpSpPr>
          <a:xfrm>
            <a:off x="3719822" y="1739138"/>
            <a:ext cx="2114942" cy="4529800"/>
            <a:chOff x="3719822" y="1739138"/>
            <a:chExt cx="2114942" cy="4529800"/>
          </a:xfrm>
        </p:grpSpPr>
        <p:grpSp>
          <p:nvGrpSpPr>
            <p:cNvPr id="48" name="Group 47">
              <a:extLst>
                <a:ext uri="{FF2B5EF4-FFF2-40B4-BE49-F238E27FC236}">
                  <a16:creationId xmlns:a16="http://schemas.microsoft.com/office/drawing/2014/main" id="{D81D031B-4F4E-44F0-9DAF-08737C97DC39}"/>
                </a:ext>
              </a:extLst>
            </p:cNvPr>
            <p:cNvGrpSpPr/>
            <p:nvPr/>
          </p:nvGrpSpPr>
          <p:grpSpPr>
            <a:xfrm>
              <a:off x="3719822" y="1739138"/>
              <a:ext cx="2114942" cy="4529800"/>
              <a:chOff x="3719822" y="1739138"/>
              <a:chExt cx="2114942" cy="4529800"/>
            </a:xfrm>
          </p:grpSpPr>
          <p:sp>
            <p:nvSpPr>
              <p:cNvPr id="52" name="Rectangle: Rounded Corners 51">
                <a:extLst>
                  <a:ext uri="{FF2B5EF4-FFF2-40B4-BE49-F238E27FC236}">
                    <a16:creationId xmlns:a16="http://schemas.microsoft.com/office/drawing/2014/main" id="{C7B37B75-7138-428C-81E2-5FECB2BC836E}"/>
                  </a:ext>
                </a:extLst>
              </p:cNvPr>
              <p:cNvSpPr/>
              <p:nvPr/>
            </p:nvSpPr>
            <p:spPr>
              <a:xfrm>
                <a:off x="3719822" y="1739138"/>
                <a:ext cx="2114942" cy="4529800"/>
              </a:xfrm>
              <a:prstGeom prst="roundRect">
                <a:avLst/>
              </a:prstGeom>
              <a:blipFill dpi="0" rotWithShape="1">
                <a:blip r:embed="rId20">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7" name="Rectangle: Rounded Corners 56">
                <a:extLst>
                  <a:ext uri="{FF2B5EF4-FFF2-40B4-BE49-F238E27FC236}">
                    <a16:creationId xmlns:a16="http://schemas.microsoft.com/office/drawing/2014/main" id="{6FBD29E7-1B04-40F0-9898-7EF8E9831390}"/>
                  </a:ext>
                </a:extLst>
              </p:cNvPr>
              <p:cNvSpPr/>
              <p:nvPr/>
            </p:nvSpPr>
            <p:spPr>
              <a:xfrm>
                <a:off x="4405564" y="6076950"/>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0" name="TextBox 59">
                <a:extLst>
                  <a:ext uri="{FF2B5EF4-FFF2-40B4-BE49-F238E27FC236}">
                    <a16:creationId xmlns:a16="http://schemas.microsoft.com/office/drawing/2014/main" id="{6037DFF0-E8F2-4821-956E-A62788B4DA84}"/>
                  </a:ext>
                </a:extLst>
              </p:cNvPr>
              <p:cNvSpPr txBox="1"/>
              <p:nvPr/>
            </p:nvSpPr>
            <p:spPr>
              <a:xfrm>
                <a:off x="3883954" y="4940970"/>
                <a:ext cx="1765227" cy="1107996"/>
              </a:xfrm>
              <a:prstGeom prst="rect">
                <a:avLst/>
              </a:prstGeom>
              <a:noFill/>
            </p:spPr>
            <p:txBody>
              <a:bodyPr wrap="none" rtlCol="0">
                <a:spAutoFit/>
              </a:bodyPr>
              <a:lstStyle/>
              <a:p>
                <a:r>
                  <a:rPr lang="en-MY" sz="6600" dirty="0">
                    <a:solidFill>
                      <a:schemeClr val="bg1"/>
                    </a:solidFill>
                    <a:latin typeface="Abadi" panose="020B0604020104020204" pitchFamily="34" charset="0"/>
                  </a:rPr>
                  <a:t>data</a:t>
                </a:r>
                <a:endParaRPr lang="en-MY" dirty="0">
                  <a:solidFill>
                    <a:schemeClr val="bg1"/>
                  </a:solidFill>
                  <a:latin typeface="Abadi" panose="020B0604020104020204" pitchFamily="34" charset="0"/>
                </a:endParaRPr>
              </a:p>
            </p:txBody>
          </p:sp>
          <p:sp>
            <p:nvSpPr>
              <p:cNvPr id="65" name="TextBox 64">
                <a:extLst>
                  <a:ext uri="{FF2B5EF4-FFF2-40B4-BE49-F238E27FC236}">
                    <a16:creationId xmlns:a16="http://schemas.microsoft.com/office/drawing/2014/main" id="{85149C55-CE7D-420C-A615-11989F365FDE}"/>
                  </a:ext>
                </a:extLst>
              </p:cNvPr>
              <p:cNvSpPr txBox="1"/>
              <p:nvPr/>
            </p:nvSpPr>
            <p:spPr>
              <a:xfrm>
                <a:off x="3883954" y="4990055"/>
                <a:ext cx="752129" cy="369332"/>
              </a:xfrm>
              <a:prstGeom prst="rect">
                <a:avLst/>
              </a:prstGeom>
              <a:noFill/>
            </p:spPr>
            <p:txBody>
              <a:bodyPr wrap="none" rtlCol="0">
                <a:spAutoFit/>
              </a:bodyPr>
              <a:lstStyle/>
              <a:p>
                <a:r>
                  <a:rPr lang="en-MY" dirty="0">
                    <a:solidFill>
                      <a:schemeClr val="bg1"/>
                    </a:solidFill>
                    <a:latin typeface="Abadi" panose="020B0604020104020204" pitchFamily="34" charset="0"/>
                  </a:rPr>
                  <a:t>about</a:t>
                </a:r>
              </a:p>
            </p:txBody>
          </p:sp>
        </p:grpSp>
        <p:pic>
          <p:nvPicPr>
            <p:cNvPr id="20" name="Graphic 19" descr="Acorn with solid fill">
              <a:hlinkClick r:id="rId21" action="ppaction://hlinksldjump"/>
              <a:extLst>
                <a:ext uri="{FF2B5EF4-FFF2-40B4-BE49-F238E27FC236}">
                  <a16:creationId xmlns:a16="http://schemas.microsoft.com/office/drawing/2014/main" id="{6ACD3FB8-C60D-4450-8FA0-6240D99A64E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365472" y="2656589"/>
              <a:ext cx="914400" cy="914400"/>
            </a:xfrm>
            <a:prstGeom prst="rect">
              <a:avLst/>
            </a:prstGeom>
          </p:spPr>
        </p:pic>
      </p:grpSp>
      <p:grpSp>
        <p:nvGrpSpPr>
          <p:cNvPr id="70" name="Group 69">
            <a:extLst>
              <a:ext uri="{FF2B5EF4-FFF2-40B4-BE49-F238E27FC236}">
                <a16:creationId xmlns:a16="http://schemas.microsoft.com/office/drawing/2014/main" id="{384DC920-2468-4E8C-A22E-218841C5DD1F}"/>
              </a:ext>
            </a:extLst>
          </p:cNvPr>
          <p:cNvGrpSpPr/>
          <p:nvPr/>
        </p:nvGrpSpPr>
        <p:grpSpPr>
          <a:xfrm>
            <a:off x="2443921" y="306411"/>
            <a:ext cx="7277367" cy="1304047"/>
            <a:chOff x="2443921" y="306411"/>
            <a:chExt cx="6028259" cy="1304047"/>
          </a:xfrm>
        </p:grpSpPr>
        <p:pic>
          <p:nvPicPr>
            <p:cNvPr id="69" name="Graphic 68" descr="Leaf with solid fill">
              <a:extLst>
                <a:ext uri="{FF2B5EF4-FFF2-40B4-BE49-F238E27FC236}">
                  <a16:creationId xmlns:a16="http://schemas.microsoft.com/office/drawing/2014/main" id="{C5054D4B-D218-49B0-868A-FC5DE07C302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24338" y="306411"/>
              <a:ext cx="265799" cy="265799"/>
            </a:xfrm>
            <a:prstGeom prst="rect">
              <a:avLst/>
            </a:prstGeom>
          </p:spPr>
        </p:pic>
        <p:sp>
          <p:nvSpPr>
            <p:cNvPr id="11" name="TextBox 10">
              <a:extLst>
                <a:ext uri="{FF2B5EF4-FFF2-40B4-BE49-F238E27FC236}">
                  <a16:creationId xmlns:a16="http://schemas.microsoft.com/office/drawing/2014/main" id="{29824780-F6B0-4CD7-A48E-AA40B35C5714}"/>
                </a:ext>
              </a:extLst>
            </p:cNvPr>
            <p:cNvSpPr txBox="1"/>
            <p:nvPr/>
          </p:nvSpPr>
          <p:spPr>
            <a:xfrm>
              <a:off x="2443921" y="410129"/>
              <a:ext cx="6028259" cy="1200329"/>
            </a:xfrm>
            <a:prstGeom prst="rect">
              <a:avLst/>
            </a:prstGeom>
            <a:noFill/>
          </p:spPr>
          <p:txBody>
            <a:bodyPr wrap="square" rtlCol="0">
              <a:spAutoFit/>
            </a:bodyPr>
            <a:lstStyle/>
            <a:p>
              <a:r>
                <a:rPr lang="en-MY" sz="3600" dirty="0" err="1">
                  <a:solidFill>
                    <a:schemeClr val="bg1"/>
                  </a:solidFill>
                  <a:latin typeface="Felix Titling" panose="04060505060202020A04" pitchFamily="82" charset="0"/>
                </a:rPr>
                <a:t>rekayasa</a:t>
              </a:r>
              <a:r>
                <a:rPr lang="en-MY" sz="3600" dirty="0">
                  <a:solidFill>
                    <a:schemeClr val="bg1"/>
                  </a:solidFill>
                  <a:latin typeface="Felix Titling" panose="04060505060202020A04" pitchFamily="82" charset="0"/>
                </a:rPr>
                <a:t> </a:t>
              </a:r>
              <a:r>
                <a:rPr lang="en-MY" sz="3600" dirty="0" err="1">
                  <a:solidFill>
                    <a:schemeClr val="bg1"/>
                  </a:solidFill>
                  <a:latin typeface="Felix Titling" panose="04060505060202020A04" pitchFamily="82" charset="0"/>
                </a:rPr>
                <a:t>sistem</a:t>
              </a:r>
              <a:r>
                <a:rPr lang="en-MY" sz="3600" dirty="0">
                  <a:solidFill>
                    <a:schemeClr val="bg1"/>
                  </a:solidFill>
                  <a:latin typeface="Felix Titling" panose="04060505060202020A04" pitchFamily="82" charset="0"/>
                </a:rPr>
                <a:t> </a:t>
              </a:r>
              <a:r>
                <a:rPr lang="en-MY" sz="3600" dirty="0" err="1">
                  <a:solidFill>
                    <a:schemeClr val="bg1"/>
                  </a:solidFill>
                  <a:latin typeface="Felix Titling" panose="04060505060202020A04" pitchFamily="82" charset="0"/>
                </a:rPr>
                <a:t>informasi</a:t>
              </a:r>
              <a:r>
                <a:rPr lang="en-MY" sz="3600" dirty="0">
                  <a:solidFill>
                    <a:schemeClr val="bg1"/>
                  </a:solidFill>
                  <a:latin typeface="Felix Titling" panose="04060505060202020A04" pitchFamily="82" charset="0"/>
                </a:rPr>
                <a:t> </a:t>
              </a:r>
            </a:p>
          </p:txBody>
        </p:sp>
      </p:grpSp>
      <p:grpSp>
        <p:nvGrpSpPr>
          <p:cNvPr id="114" name="Group 113">
            <a:extLst>
              <a:ext uri="{FF2B5EF4-FFF2-40B4-BE49-F238E27FC236}">
                <a16:creationId xmlns:a16="http://schemas.microsoft.com/office/drawing/2014/main" id="{EED953A4-820C-4212-832B-15473D3381D4}"/>
              </a:ext>
            </a:extLst>
          </p:cNvPr>
          <p:cNvGrpSpPr/>
          <p:nvPr/>
        </p:nvGrpSpPr>
        <p:grpSpPr>
          <a:xfrm>
            <a:off x="288054" y="391276"/>
            <a:ext cx="352425" cy="336551"/>
            <a:chOff x="288054" y="391276"/>
            <a:chExt cx="352425" cy="336551"/>
          </a:xfrm>
        </p:grpSpPr>
        <p:sp>
          <p:nvSpPr>
            <p:cNvPr id="115" name="Rectangle: Rounded Corners 114">
              <a:extLst>
                <a:ext uri="{FF2B5EF4-FFF2-40B4-BE49-F238E27FC236}">
                  <a16:creationId xmlns:a16="http://schemas.microsoft.com/office/drawing/2014/main" id="{51B9675D-6E07-41D7-8E27-AEDD6A205969}"/>
                </a:ext>
              </a:extLst>
            </p:cNvPr>
            <p:cNvSpPr/>
            <p:nvPr/>
          </p:nvSpPr>
          <p:spPr>
            <a:xfrm>
              <a:off x="288054" y="391276"/>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6" name="Rectangle: Rounded Corners 115">
              <a:extLst>
                <a:ext uri="{FF2B5EF4-FFF2-40B4-BE49-F238E27FC236}">
                  <a16:creationId xmlns:a16="http://schemas.microsoft.com/office/drawing/2014/main" id="{AD7E8773-CE03-453E-8643-88F278511707}"/>
                </a:ext>
              </a:extLst>
            </p:cNvPr>
            <p:cNvSpPr/>
            <p:nvPr/>
          </p:nvSpPr>
          <p:spPr>
            <a:xfrm>
              <a:off x="288054" y="524625"/>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7" name="Rectangle: Rounded Corners 116">
              <a:extLst>
                <a:ext uri="{FF2B5EF4-FFF2-40B4-BE49-F238E27FC236}">
                  <a16:creationId xmlns:a16="http://schemas.microsoft.com/office/drawing/2014/main" id="{C67C453E-432F-46BA-8A1A-E3D5AC452E2E}"/>
                </a:ext>
              </a:extLst>
            </p:cNvPr>
            <p:cNvSpPr/>
            <p:nvPr/>
          </p:nvSpPr>
          <p:spPr>
            <a:xfrm>
              <a:off x="288054" y="657974"/>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pic>
        <p:nvPicPr>
          <p:cNvPr id="31" name="Picture 30">
            <a:extLst>
              <a:ext uri="{FF2B5EF4-FFF2-40B4-BE49-F238E27FC236}">
                <a16:creationId xmlns:a16="http://schemas.microsoft.com/office/drawing/2014/main" id="{87E14CD3-9242-414B-A82C-2B127A347A4B}"/>
              </a:ext>
            </a:extLst>
          </p:cNvPr>
          <p:cNvPicPr>
            <a:picLocks noChangeAspect="1"/>
          </p:cNvPicPr>
          <p:nvPr/>
        </p:nvPicPr>
        <p:blipFill>
          <a:blip r:embed="rId24">
            <a:extLst>
              <a:ext uri="{28A0092B-C50C-407E-A947-70E740481C1C}">
                <a14:useLocalDpi xmlns:a14="http://schemas.microsoft.com/office/drawing/2010/main" val="0"/>
              </a:ext>
            </a:extLst>
          </a:blip>
          <a:srcRect/>
          <a:stretch/>
        </p:blipFill>
        <p:spPr>
          <a:xfrm>
            <a:off x="11353636" y="431076"/>
            <a:ext cx="479760" cy="507747"/>
          </a:xfrm>
          <a:prstGeom prst="rect">
            <a:avLst/>
          </a:prstGeom>
        </p:spPr>
      </p:pic>
      <p:grpSp>
        <p:nvGrpSpPr>
          <p:cNvPr id="118" name="Group 117">
            <a:extLst>
              <a:ext uri="{FF2B5EF4-FFF2-40B4-BE49-F238E27FC236}">
                <a16:creationId xmlns:a16="http://schemas.microsoft.com/office/drawing/2014/main" id="{04E3AF89-EE7C-4B5E-898F-73F8D7F2C5A7}"/>
              </a:ext>
            </a:extLst>
          </p:cNvPr>
          <p:cNvGrpSpPr/>
          <p:nvPr/>
        </p:nvGrpSpPr>
        <p:grpSpPr>
          <a:xfrm>
            <a:off x="5139485" y="6769714"/>
            <a:ext cx="3963207" cy="4897617"/>
            <a:chOff x="5018226" y="1408163"/>
            <a:chExt cx="3963207" cy="4897617"/>
          </a:xfrm>
        </p:grpSpPr>
        <p:sp>
          <p:nvSpPr>
            <p:cNvPr id="119" name="TextBox 118">
              <a:extLst>
                <a:ext uri="{FF2B5EF4-FFF2-40B4-BE49-F238E27FC236}">
                  <a16:creationId xmlns:a16="http://schemas.microsoft.com/office/drawing/2014/main" id="{FB56D85F-2F19-49DC-9425-FA7DA6F7BEBD}"/>
                </a:ext>
              </a:extLst>
            </p:cNvPr>
            <p:cNvSpPr txBox="1"/>
            <p:nvPr/>
          </p:nvSpPr>
          <p:spPr>
            <a:xfrm>
              <a:off x="5018226" y="1408163"/>
              <a:ext cx="2820003" cy="769441"/>
            </a:xfrm>
            <a:prstGeom prst="rect">
              <a:avLst/>
            </a:prstGeom>
            <a:noFill/>
          </p:spPr>
          <p:txBody>
            <a:bodyPr wrap="none" rtlCol="0">
              <a:spAutoFit/>
            </a:bodyPr>
            <a:lstStyle/>
            <a:p>
              <a:r>
                <a:rPr lang="en-MY" sz="4400" b="1" dirty="0">
                  <a:solidFill>
                    <a:schemeClr val="bg1"/>
                  </a:solidFill>
                  <a:latin typeface="Abadi" panose="020B0604020104020204" pitchFamily="34" charset="0"/>
                </a:rPr>
                <a:t>about seed</a:t>
              </a:r>
            </a:p>
          </p:txBody>
        </p:sp>
        <p:sp>
          <p:nvSpPr>
            <p:cNvPr id="120" name="TextBox 119">
              <a:extLst>
                <a:ext uri="{FF2B5EF4-FFF2-40B4-BE49-F238E27FC236}">
                  <a16:creationId xmlns:a16="http://schemas.microsoft.com/office/drawing/2014/main" id="{E05C9165-4256-4483-B155-06B7CC1551AA}"/>
                </a:ext>
              </a:extLst>
            </p:cNvPr>
            <p:cNvSpPr txBox="1"/>
            <p:nvPr/>
          </p:nvSpPr>
          <p:spPr>
            <a:xfrm>
              <a:off x="5037267" y="2211124"/>
              <a:ext cx="3944166" cy="3693319"/>
            </a:xfrm>
            <a:prstGeom prst="rect">
              <a:avLst/>
            </a:prstGeom>
            <a:noFill/>
          </p:spPr>
          <p:txBody>
            <a:bodyPr wrap="square" rtlCol="0">
              <a:spAutoFit/>
            </a:bodyPr>
            <a:lstStyle/>
            <a:p>
              <a:pPr algn="just"/>
              <a:r>
                <a:rPr lang="en-US" dirty="0">
                  <a:solidFill>
                    <a:schemeClr val="bg1">
                      <a:lumMod val="95000"/>
                    </a:schemeClr>
                  </a:solidFill>
                </a:rPr>
                <a:t>A seed is an embryonic plant enclosed in a protective outer covering. The formation of the seed is part of the process of reproduction in seed plants, the spermatophytes, including the gymnosperm and angiosperm plants.</a:t>
              </a:r>
            </a:p>
            <a:p>
              <a:pPr algn="just"/>
              <a:endParaRPr lang="en-US" dirty="0">
                <a:solidFill>
                  <a:schemeClr val="bg1">
                    <a:lumMod val="95000"/>
                  </a:schemeClr>
                </a:solidFill>
              </a:endParaRPr>
            </a:p>
            <a:p>
              <a:pPr algn="just"/>
              <a:r>
                <a:rPr lang="en-US" dirty="0">
                  <a:solidFill>
                    <a:schemeClr val="bg1">
                      <a:lumMod val="95000"/>
                    </a:schemeClr>
                  </a:solidFill>
                </a:rPr>
                <a:t>Seeds are the product of the ripened ovule, after fertilization by pollen and some growth within the mother plant. The embryo develops from the zygote, and the seed coat from the integuments of the ovule.</a:t>
              </a:r>
              <a:endParaRPr lang="en-MY" dirty="0">
                <a:solidFill>
                  <a:schemeClr val="bg1">
                    <a:lumMod val="95000"/>
                  </a:schemeClr>
                </a:solidFill>
              </a:endParaRPr>
            </a:p>
          </p:txBody>
        </p:sp>
        <p:sp>
          <p:nvSpPr>
            <p:cNvPr id="121" name="TextBox 120">
              <a:extLst>
                <a:ext uri="{FF2B5EF4-FFF2-40B4-BE49-F238E27FC236}">
                  <a16:creationId xmlns:a16="http://schemas.microsoft.com/office/drawing/2014/main" id="{657B3C84-7B63-4DE3-B747-032AC5154F81}"/>
                </a:ext>
              </a:extLst>
            </p:cNvPr>
            <p:cNvSpPr txBox="1"/>
            <p:nvPr/>
          </p:nvSpPr>
          <p:spPr>
            <a:xfrm>
              <a:off x="5044644" y="5936448"/>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grpSp>
    </p:spTree>
    <p:extLst>
      <p:ext uri="{BB962C8B-B14F-4D97-AF65-F5344CB8AC3E}">
        <p14:creationId xmlns:p14="http://schemas.microsoft.com/office/powerpoint/2010/main" val="2352782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25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F1923"/>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85DB707-4781-49F5-A5E1-7366AE8FF70A}"/>
              </a:ext>
            </a:extLst>
          </p:cNvPr>
          <p:cNvPicPr>
            <a:picLocks noChangeAspect="1"/>
          </p:cNvPicPr>
          <p:nvPr/>
        </p:nvPicPr>
        <p:blipFill rotWithShape="1">
          <a:blip r:embed="rId2"/>
          <a:srcRect l="24998" t="18214" b="28661"/>
          <a:stretch/>
        </p:blipFill>
        <p:spPr>
          <a:xfrm>
            <a:off x="0" y="-1"/>
            <a:ext cx="2958214" cy="6858001"/>
          </a:xfrm>
          <a:prstGeom prst="rect">
            <a:avLst/>
          </a:prstGeom>
        </p:spPr>
      </p:pic>
      <p:grpSp>
        <p:nvGrpSpPr>
          <p:cNvPr id="46" name="Group 45">
            <a:extLst>
              <a:ext uri="{FF2B5EF4-FFF2-40B4-BE49-F238E27FC236}">
                <a16:creationId xmlns:a16="http://schemas.microsoft.com/office/drawing/2014/main" id="{3C8564F6-6759-4961-BA38-58476B578094}"/>
              </a:ext>
            </a:extLst>
          </p:cNvPr>
          <p:cNvGrpSpPr/>
          <p:nvPr/>
        </p:nvGrpSpPr>
        <p:grpSpPr>
          <a:xfrm>
            <a:off x="-42749" y="1458190"/>
            <a:ext cx="2114942" cy="4529800"/>
            <a:chOff x="6357238" y="1739138"/>
            <a:chExt cx="2114942" cy="4529800"/>
          </a:xfrm>
        </p:grpSpPr>
        <p:grpSp>
          <p:nvGrpSpPr>
            <p:cNvPr id="47" name="Group 46">
              <a:extLst>
                <a:ext uri="{FF2B5EF4-FFF2-40B4-BE49-F238E27FC236}">
                  <a16:creationId xmlns:a16="http://schemas.microsoft.com/office/drawing/2014/main" id="{2C452593-4D74-4BBF-B49C-2A71B653025F}"/>
                </a:ext>
              </a:extLst>
            </p:cNvPr>
            <p:cNvGrpSpPr/>
            <p:nvPr/>
          </p:nvGrpSpPr>
          <p:grpSpPr>
            <a:xfrm>
              <a:off x="6357238" y="1739138"/>
              <a:ext cx="2114942" cy="4529800"/>
              <a:chOff x="6357238" y="1739138"/>
              <a:chExt cx="2114942" cy="4529800"/>
            </a:xfrm>
          </p:grpSpPr>
          <p:sp>
            <p:nvSpPr>
              <p:cNvPr id="49" name="Rectangle: Rounded Corners 48">
                <a:extLst>
                  <a:ext uri="{FF2B5EF4-FFF2-40B4-BE49-F238E27FC236}">
                    <a16:creationId xmlns:a16="http://schemas.microsoft.com/office/drawing/2014/main" id="{F167233B-2838-49A6-9985-B533DCEC4296}"/>
                  </a:ext>
                </a:extLst>
              </p:cNvPr>
              <p:cNvSpPr/>
              <p:nvPr/>
            </p:nvSpPr>
            <p:spPr>
              <a:xfrm>
                <a:off x="6357238" y="1739138"/>
                <a:ext cx="2114942" cy="4529800"/>
              </a:xfrm>
              <a:prstGeom prst="roundRect">
                <a:avLst/>
              </a:prstGeom>
              <a:blipFill dpi="0" rotWithShape="1">
                <a:blip r:embed="rId3">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0" name="Rectangle: Rounded Corners 49">
                <a:extLst>
                  <a:ext uri="{FF2B5EF4-FFF2-40B4-BE49-F238E27FC236}">
                    <a16:creationId xmlns:a16="http://schemas.microsoft.com/office/drawing/2014/main" id="{70FF49F5-0E32-480D-B629-F7E5A858CE9C}"/>
                  </a:ext>
                </a:extLst>
              </p:cNvPr>
              <p:cNvSpPr/>
              <p:nvPr/>
            </p:nvSpPr>
            <p:spPr>
              <a:xfrm>
                <a:off x="7042980" y="6038851"/>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1" name="TextBox 50">
                <a:extLst>
                  <a:ext uri="{FF2B5EF4-FFF2-40B4-BE49-F238E27FC236}">
                    <a16:creationId xmlns:a16="http://schemas.microsoft.com/office/drawing/2014/main" id="{C34C85DB-33D9-4B44-9D4D-2FF8AA20EAD2}"/>
                  </a:ext>
                </a:extLst>
              </p:cNvPr>
              <p:cNvSpPr txBox="1"/>
              <p:nvPr/>
            </p:nvSpPr>
            <p:spPr>
              <a:xfrm>
                <a:off x="6575915" y="4950493"/>
                <a:ext cx="1596912" cy="1107996"/>
              </a:xfrm>
              <a:prstGeom prst="rect">
                <a:avLst/>
              </a:prstGeom>
              <a:noFill/>
            </p:spPr>
            <p:txBody>
              <a:bodyPr wrap="none" rtlCol="0">
                <a:spAutoFit/>
              </a:bodyPr>
              <a:lstStyle/>
              <a:p>
                <a:r>
                  <a:rPr lang="en-MY" sz="6600" dirty="0">
                    <a:solidFill>
                      <a:schemeClr val="bg1"/>
                    </a:solidFill>
                    <a:latin typeface="Abadi" panose="020B0604020104020204" pitchFamily="34" charset="0"/>
                  </a:rPr>
                  <a:t>tree</a:t>
                </a:r>
                <a:endParaRPr lang="en-MY" dirty="0">
                  <a:solidFill>
                    <a:schemeClr val="bg1"/>
                  </a:solidFill>
                  <a:latin typeface="Abadi" panose="020B0604020104020204" pitchFamily="34" charset="0"/>
                </a:endParaRPr>
              </a:p>
            </p:txBody>
          </p:sp>
          <p:sp>
            <p:nvSpPr>
              <p:cNvPr id="52" name="TextBox 51">
                <a:extLst>
                  <a:ext uri="{FF2B5EF4-FFF2-40B4-BE49-F238E27FC236}">
                    <a16:creationId xmlns:a16="http://schemas.microsoft.com/office/drawing/2014/main" id="{EFDCEC86-97A1-4012-9469-EEE8DEBB0DB8}"/>
                  </a:ext>
                </a:extLst>
              </p:cNvPr>
              <p:cNvSpPr txBox="1"/>
              <p:nvPr/>
            </p:nvSpPr>
            <p:spPr>
              <a:xfrm>
                <a:off x="6616252" y="4950493"/>
                <a:ext cx="647934" cy="369332"/>
              </a:xfrm>
              <a:prstGeom prst="rect">
                <a:avLst/>
              </a:prstGeom>
              <a:noFill/>
            </p:spPr>
            <p:txBody>
              <a:bodyPr wrap="none" rtlCol="0">
                <a:spAutoFit/>
              </a:bodyPr>
              <a:lstStyle/>
              <a:p>
                <a:r>
                  <a:rPr lang="en-MY" dirty="0">
                    <a:solidFill>
                      <a:schemeClr val="bg1"/>
                    </a:solidFill>
                    <a:latin typeface="Abadi" panose="020B0604020104020204" pitchFamily="34" charset="0"/>
                  </a:rPr>
                  <a:t>lama</a:t>
                </a:r>
              </a:p>
            </p:txBody>
          </p:sp>
        </p:grpSp>
        <p:pic>
          <p:nvPicPr>
            <p:cNvPr id="48" name="Graphic 47" descr="Tree With Roots with solid fill">
              <a:extLst>
                <a:ext uri="{FF2B5EF4-FFF2-40B4-BE49-F238E27FC236}">
                  <a16:creationId xmlns:a16="http://schemas.microsoft.com/office/drawing/2014/main" id="{1A1DAD96-4487-4F56-B6AD-4E661099D6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40219" y="2615019"/>
              <a:ext cx="914400" cy="914400"/>
            </a:xfrm>
            <a:prstGeom prst="rect">
              <a:avLst/>
            </a:prstGeom>
          </p:spPr>
        </p:pic>
      </p:grpSp>
      <p:grpSp>
        <p:nvGrpSpPr>
          <p:cNvPr id="39" name="Group 38">
            <a:extLst>
              <a:ext uri="{FF2B5EF4-FFF2-40B4-BE49-F238E27FC236}">
                <a16:creationId xmlns:a16="http://schemas.microsoft.com/office/drawing/2014/main" id="{FDEC2B58-0D24-4987-9DE8-4240B92D991E}"/>
              </a:ext>
            </a:extLst>
          </p:cNvPr>
          <p:cNvGrpSpPr/>
          <p:nvPr/>
        </p:nvGrpSpPr>
        <p:grpSpPr>
          <a:xfrm>
            <a:off x="255423" y="1602074"/>
            <a:ext cx="2428870" cy="4529800"/>
            <a:chOff x="8997543" y="1739138"/>
            <a:chExt cx="2428870" cy="4529800"/>
          </a:xfrm>
        </p:grpSpPr>
        <p:grpSp>
          <p:nvGrpSpPr>
            <p:cNvPr id="40" name="Group 39">
              <a:extLst>
                <a:ext uri="{FF2B5EF4-FFF2-40B4-BE49-F238E27FC236}">
                  <a16:creationId xmlns:a16="http://schemas.microsoft.com/office/drawing/2014/main" id="{1A67C17F-08B0-4F23-82EF-15016857CF50}"/>
                </a:ext>
              </a:extLst>
            </p:cNvPr>
            <p:cNvGrpSpPr/>
            <p:nvPr/>
          </p:nvGrpSpPr>
          <p:grpSpPr>
            <a:xfrm>
              <a:off x="8997543" y="1739138"/>
              <a:ext cx="2428870" cy="4529800"/>
              <a:chOff x="8997543" y="1739138"/>
              <a:chExt cx="2428870" cy="4529800"/>
            </a:xfrm>
          </p:grpSpPr>
          <p:sp>
            <p:nvSpPr>
              <p:cNvPr id="42" name="Rectangle: Rounded Corners 41">
                <a:extLst>
                  <a:ext uri="{FF2B5EF4-FFF2-40B4-BE49-F238E27FC236}">
                    <a16:creationId xmlns:a16="http://schemas.microsoft.com/office/drawing/2014/main" id="{DFF1117C-68D9-426C-B3E4-7F0818E4DDF3}"/>
                  </a:ext>
                </a:extLst>
              </p:cNvPr>
              <p:cNvSpPr/>
              <p:nvPr/>
            </p:nvSpPr>
            <p:spPr>
              <a:xfrm>
                <a:off x="9062336" y="1739138"/>
                <a:ext cx="2114942" cy="4529800"/>
              </a:xfrm>
              <a:prstGeom prst="roundRect">
                <a:avLst/>
              </a:prstGeom>
              <a:blipFill dpi="0" rotWithShape="1">
                <a:blip r:embed="rId6">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3" name="Rectangle: Rounded Corners 42">
                <a:extLst>
                  <a:ext uri="{FF2B5EF4-FFF2-40B4-BE49-F238E27FC236}">
                    <a16:creationId xmlns:a16="http://schemas.microsoft.com/office/drawing/2014/main" id="{836627BE-436F-486E-8F53-90A9ABC1C689}"/>
                  </a:ext>
                </a:extLst>
              </p:cNvPr>
              <p:cNvSpPr/>
              <p:nvPr/>
            </p:nvSpPr>
            <p:spPr>
              <a:xfrm>
                <a:off x="9748078" y="6076950"/>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4" name="TextBox 43">
                <a:extLst>
                  <a:ext uri="{FF2B5EF4-FFF2-40B4-BE49-F238E27FC236}">
                    <a16:creationId xmlns:a16="http://schemas.microsoft.com/office/drawing/2014/main" id="{8A84B4E9-3B9E-41D6-8FD3-43C705CF6E1E}"/>
                  </a:ext>
                </a:extLst>
              </p:cNvPr>
              <p:cNvSpPr txBox="1"/>
              <p:nvPr/>
            </p:nvSpPr>
            <p:spPr>
              <a:xfrm>
                <a:off x="8997543" y="5015120"/>
                <a:ext cx="2428870" cy="1015663"/>
              </a:xfrm>
              <a:prstGeom prst="rect">
                <a:avLst/>
              </a:prstGeom>
              <a:noFill/>
            </p:spPr>
            <p:txBody>
              <a:bodyPr wrap="none" rtlCol="0">
                <a:spAutoFit/>
              </a:bodyPr>
              <a:lstStyle/>
              <a:p>
                <a:r>
                  <a:rPr lang="en-MY" sz="6000" dirty="0" err="1">
                    <a:solidFill>
                      <a:schemeClr val="bg1"/>
                    </a:solidFill>
                    <a:latin typeface="Abadi" panose="020B0604020104020204" pitchFamily="34" charset="0"/>
                  </a:rPr>
                  <a:t>analisa</a:t>
                </a:r>
                <a:endParaRPr lang="en-MY" dirty="0">
                  <a:solidFill>
                    <a:schemeClr val="bg1"/>
                  </a:solidFill>
                  <a:latin typeface="Abadi" panose="020B0604020104020204" pitchFamily="34" charset="0"/>
                </a:endParaRPr>
              </a:p>
            </p:txBody>
          </p:sp>
          <p:sp>
            <p:nvSpPr>
              <p:cNvPr id="45" name="TextBox 44">
                <a:extLst>
                  <a:ext uri="{FF2B5EF4-FFF2-40B4-BE49-F238E27FC236}">
                    <a16:creationId xmlns:a16="http://schemas.microsoft.com/office/drawing/2014/main" id="{4D8B6A05-814E-4402-B50C-8499E4870E16}"/>
                  </a:ext>
                </a:extLst>
              </p:cNvPr>
              <p:cNvSpPr txBox="1"/>
              <p:nvPr/>
            </p:nvSpPr>
            <p:spPr>
              <a:xfrm>
                <a:off x="9043600" y="4940970"/>
                <a:ext cx="752129" cy="369332"/>
              </a:xfrm>
              <a:prstGeom prst="rect">
                <a:avLst/>
              </a:prstGeom>
              <a:noFill/>
            </p:spPr>
            <p:txBody>
              <a:bodyPr wrap="none" rtlCol="0">
                <a:spAutoFit/>
              </a:bodyPr>
              <a:lstStyle/>
              <a:p>
                <a:r>
                  <a:rPr lang="en-MY" dirty="0">
                    <a:solidFill>
                      <a:schemeClr val="bg1"/>
                    </a:solidFill>
                    <a:latin typeface="Abadi" panose="020B0604020104020204" pitchFamily="34" charset="0"/>
                  </a:rPr>
                  <a:t>about</a:t>
                </a:r>
              </a:p>
            </p:txBody>
          </p:sp>
        </p:grpSp>
        <p:pic>
          <p:nvPicPr>
            <p:cNvPr id="41" name="Graphic 40" descr="Frangipani with solid fill">
              <a:extLst>
                <a:ext uri="{FF2B5EF4-FFF2-40B4-BE49-F238E27FC236}">
                  <a16:creationId xmlns:a16="http://schemas.microsoft.com/office/drawing/2014/main" id="{3981DEC2-F492-448A-A3F1-BE00A0DF2A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21288" y="2633152"/>
              <a:ext cx="914400" cy="914400"/>
            </a:xfrm>
            <a:prstGeom prst="rect">
              <a:avLst/>
            </a:prstGeom>
          </p:spPr>
        </p:pic>
      </p:grpSp>
      <p:grpSp>
        <p:nvGrpSpPr>
          <p:cNvPr id="31" name="Group 30">
            <a:extLst>
              <a:ext uri="{FF2B5EF4-FFF2-40B4-BE49-F238E27FC236}">
                <a16:creationId xmlns:a16="http://schemas.microsoft.com/office/drawing/2014/main" id="{6427592F-4805-4DFD-942F-F9040595DCC5}"/>
              </a:ext>
            </a:extLst>
          </p:cNvPr>
          <p:cNvGrpSpPr/>
          <p:nvPr/>
        </p:nvGrpSpPr>
        <p:grpSpPr>
          <a:xfrm>
            <a:off x="718883" y="1697326"/>
            <a:ext cx="2155690" cy="4529800"/>
            <a:chOff x="973974" y="1718600"/>
            <a:chExt cx="2155690" cy="4529800"/>
          </a:xfrm>
        </p:grpSpPr>
        <p:grpSp>
          <p:nvGrpSpPr>
            <p:cNvPr id="32" name="Group 31">
              <a:extLst>
                <a:ext uri="{FF2B5EF4-FFF2-40B4-BE49-F238E27FC236}">
                  <a16:creationId xmlns:a16="http://schemas.microsoft.com/office/drawing/2014/main" id="{3BCB1190-0EA2-489F-8578-0C1AB5C58415}"/>
                </a:ext>
              </a:extLst>
            </p:cNvPr>
            <p:cNvGrpSpPr/>
            <p:nvPr/>
          </p:nvGrpSpPr>
          <p:grpSpPr>
            <a:xfrm>
              <a:off x="973974" y="1718600"/>
              <a:ext cx="2155690" cy="4529800"/>
              <a:chOff x="973974" y="1718600"/>
              <a:chExt cx="2155690" cy="4529800"/>
            </a:xfrm>
            <a:blipFill dpi="0" rotWithShape="1">
              <a:blip r:embed="rId9">
                <a:extLst>
                  <a:ext uri="{28A0092B-C50C-407E-A947-70E740481C1C}">
                    <a14:useLocalDpi xmlns:a14="http://schemas.microsoft.com/office/drawing/2010/main" val="0"/>
                  </a:ext>
                </a:extLst>
              </a:blip>
              <a:srcRect/>
              <a:stretch>
                <a:fillRect/>
              </a:stretch>
            </a:blipFill>
          </p:grpSpPr>
          <p:sp>
            <p:nvSpPr>
              <p:cNvPr id="35" name="Rectangle: Rounded Corners 34">
                <a:extLst>
                  <a:ext uri="{FF2B5EF4-FFF2-40B4-BE49-F238E27FC236}">
                    <a16:creationId xmlns:a16="http://schemas.microsoft.com/office/drawing/2014/main" id="{67093986-DF5E-4C88-A2AC-620E19C1D2BC}"/>
                  </a:ext>
                </a:extLst>
              </p:cNvPr>
              <p:cNvSpPr/>
              <p:nvPr/>
            </p:nvSpPr>
            <p:spPr>
              <a:xfrm>
                <a:off x="1014722" y="1718600"/>
                <a:ext cx="2114942" cy="4529800"/>
              </a:xfrm>
              <a:prstGeom prst="roundRect">
                <a:avLst/>
              </a:prstGeom>
              <a:gr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6" name="Rectangle: Rounded Corners 35">
                <a:extLst>
                  <a:ext uri="{FF2B5EF4-FFF2-40B4-BE49-F238E27FC236}">
                    <a16:creationId xmlns:a16="http://schemas.microsoft.com/office/drawing/2014/main" id="{F8E2DF49-DF65-416E-846D-28DE4E344BD0}"/>
                  </a:ext>
                </a:extLst>
              </p:cNvPr>
              <p:cNvSpPr/>
              <p:nvPr/>
            </p:nvSpPr>
            <p:spPr>
              <a:xfrm>
                <a:off x="1700464" y="6076950"/>
                <a:ext cx="743457" cy="7619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7" name="TextBox 36">
                <a:extLst>
                  <a:ext uri="{FF2B5EF4-FFF2-40B4-BE49-F238E27FC236}">
                    <a16:creationId xmlns:a16="http://schemas.microsoft.com/office/drawing/2014/main" id="{1437BF5A-392B-418C-A888-623C17696237}"/>
                  </a:ext>
                </a:extLst>
              </p:cNvPr>
              <p:cNvSpPr txBox="1"/>
              <p:nvPr/>
            </p:nvSpPr>
            <p:spPr>
              <a:xfrm>
                <a:off x="973974" y="4966035"/>
                <a:ext cx="1619354" cy="1015663"/>
              </a:xfrm>
              <a:prstGeom prst="rect">
                <a:avLst/>
              </a:prstGeom>
              <a:grpFill/>
            </p:spPr>
            <p:txBody>
              <a:bodyPr wrap="none" rtlCol="0">
                <a:spAutoFit/>
              </a:bodyPr>
              <a:lstStyle/>
              <a:p>
                <a:r>
                  <a:rPr lang="en-MY" sz="6000" dirty="0">
                    <a:solidFill>
                      <a:schemeClr val="bg1"/>
                    </a:solidFill>
                    <a:latin typeface="Abadi" panose="020B0604020104020204" pitchFamily="34" charset="0"/>
                  </a:rPr>
                  <a:t>data</a:t>
                </a:r>
                <a:endParaRPr lang="en-MY" dirty="0">
                  <a:solidFill>
                    <a:schemeClr val="bg1"/>
                  </a:solidFill>
                  <a:latin typeface="Abadi" panose="020B0604020104020204" pitchFamily="34" charset="0"/>
                </a:endParaRPr>
              </a:p>
            </p:txBody>
          </p:sp>
          <p:sp>
            <p:nvSpPr>
              <p:cNvPr id="38" name="TextBox 37">
                <a:extLst>
                  <a:ext uri="{FF2B5EF4-FFF2-40B4-BE49-F238E27FC236}">
                    <a16:creationId xmlns:a16="http://schemas.microsoft.com/office/drawing/2014/main" id="{6F1D6AC2-BEAE-40C6-A4EC-CAD50BCE4E13}"/>
                  </a:ext>
                </a:extLst>
              </p:cNvPr>
              <p:cNvSpPr txBox="1"/>
              <p:nvPr/>
            </p:nvSpPr>
            <p:spPr>
              <a:xfrm>
                <a:off x="1014722" y="4896377"/>
                <a:ext cx="752129" cy="369332"/>
              </a:xfrm>
              <a:prstGeom prst="rect">
                <a:avLst/>
              </a:prstGeom>
              <a:noFill/>
            </p:spPr>
            <p:txBody>
              <a:bodyPr wrap="none" rtlCol="0">
                <a:spAutoFit/>
              </a:bodyPr>
              <a:lstStyle/>
              <a:p>
                <a:r>
                  <a:rPr lang="en-MY" dirty="0">
                    <a:solidFill>
                      <a:schemeClr val="bg1"/>
                    </a:solidFill>
                    <a:latin typeface="Abadi" panose="020B0604020104020204" pitchFamily="34" charset="0"/>
                  </a:rPr>
                  <a:t>about</a:t>
                </a:r>
              </a:p>
            </p:txBody>
          </p:sp>
        </p:grpSp>
        <p:sp>
          <p:nvSpPr>
            <p:cNvPr id="33" name="Rectangle: Rounded Corners 32">
              <a:extLst>
                <a:ext uri="{FF2B5EF4-FFF2-40B4-BE49-F238E27FC236}">
                  <a16:creationId xmlns:a16="http://schemas.microsoft.com/office/drawing/2014/main" id="{F8B09DDE-F39F-4BB3-B981-2FD4327D38D8}"/>
                </a:ext>
              </a:extLst>
            </p:cNvPr>
            <p:cNvSpPr/>
            <p:nvPr/>
          </p:nvSpPr>
          <p:spPr>
            <a:xfrm>
              <a:off x="1706111" y="5972378"/>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34" name="Graphic 33" descr="Blueberry with solid fill">
              <a:extLst>
                <a:ext uri="{FF2B5EF4-FFF2-40B4-BE49-F238E27FC236}">
                  <a16:creationId xmlns:a16="http://schemas.microsoft.com/office/drawing/2014/main" id="{728A480A-988C-4D59-B7B4-BC27D90C283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81811" y="2589204"/>
              <a:ext cx="1180759" cy="1180759"/>
            </a:xfrm>
            <a:prstGeom prst="rect">
              <a:avLst/>
            </a:prstGeom>
          </p:spPr>
        </p:pic>
      </p:grpSp>
      <p:sp>
        <p:nvSpPr>
          <p:cNvPr id="2" name="Rectangle: Rounded Corners 1">
            <a:extLst>
              <a:ext uri="{FF2B5EF4-FFF2-40B4-BE49-F238E27FC236}">
                <a16:creationId xmlns:a16="http://schemas.microsoft.com/office/drawing/2014/main" id="{6C1FA912-1651-42BA-82BB-535759928345}"/>
              </a:ext>
            </a:extLst>
          </p:cNvPr>
          <p:cNvSpPr/>
          <p:nvPr/>
        </p:nvSpPr>
        <p:spPr>
          <a:xfrm>
            <a:off x="1639308" y="472767"/>
            <a:ext cx="524928" cy="220134"/>
          </a:xfrm>
          <a:prstGeom prst="roundRect">
            <a:avLst>
              <a:gd name="adj" fmla="val 4743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 name="TextBox 13">
            <a:extLst>
              <a:ext uri="{FF2B5EF4-FFF2-40B4-BE49-F238E27FC236}">
                <a16:creationId xmlns:a16="http://schemas.microsoft.com/office/drawing/2014/main" id="{1769A5A3-B2B9-41C1-B552-2EFB4CA90F95}"/>
              </a:ext>
            </a:extLst>
          </p:cNvPr>
          <p:cNvSpPr txBox="1"/>
          <p:nvPr/>
        </p:nvSpPr>
        <p:spPr>
          <a:xfrm>
            <a:off x="949070" y="388764"/>
            <a:ext cx="2816797" cy="369332"/>
          </a:xfrm>
          <a:prstGeom prst="rect">
            <a:avLst/>
          </a:prstGeom>
          <a:noFill/>
        </p:spPr>
        <p:txBody>
          <a:bodyPr wrap="none" rtlCol="0">
            <a:spAutoFit/>
          </a:bodyPr>
          <a:lstStyle/>
          <a:p>
            <a:r>
              <a:rPr lang="en-MY" dirty="0">
                <a:solidFill>
                  <a:schemeClr val="bg1"/>
                </a:solidFill>
                <a:latin typeface="Abadi" panose="020B0604020104020204" pitchFamily="34" charset="0"/>
              </a:rPr>
              <a:t>data  </a:t>
            </a:r>
            <a:r>
              <a:rPr lang="en-MY" dirty="0" err="1">
                <a:solidFill>
                  <a:schemeClr val="bg1"/>
                </a:solidFill>
                <a:latin typeface="Abadi" panose="020B0604020104020204" pitchFamily="34" charset="0"/>
              </a:rPr>
              <a:t>data</a:t>
            </a:r>
            <a:r>
              <a:rPr lang="en-MY" dirty="0">
                <a:solidFill>
                  <a:schemeClr val="bg1"/>
                </a:solidFill>
                <a:latin typeface="Abadi" panose="020B0604020104020204" pitchFamily="34" charset="0"/>
              </a:rPr>
              <a:t>  </a:t>
            </a:r>
            <a:r>
              <a:rPr lang="en-MY" dirty="0" err="1">
                <a:solidFill>
                  <a:schemeClr val="bg1"/>
                </a:solidFill>
                <a:latin typeface="Abadi" panose="020B0604020104020204" pitchFamily="34" charset="0"/>
              </a:rPr>
              <a:t>analisa</a:t>
            </a:r>
            <a:r>
              <a:rPr lang="en-MY" dirty="0">
                <a:solidFill>
                  <a:schemeClr val="bg1"/>
                </a:solidFill>
                <a:latin typeface="Abadi" panose="020B0604020104020204" pitchFamily="34" charset="0"/>
              </a:rPr>
              <a:t>  </a:t>
            </a:r>
            <a:r>
              <a:rPr lang="en-MY" dirty="0" err="1">
                <a:solidFill>
                  <a:schemeClr val="bg1"/>
                </a:solidFill>
                <a:latin typeface="Abadi" panose="020B0604020104020204" pitchFamily="34" charset="0"/>
              </a:rPr>
              <a:t>analisa</a:t>
            </a:r>
            <a:endParaRPr lang="en-MY" dirty="0">
              <a:solidFill>
                <a:schemeClr val="bg1"/>
              </a:solidFill>
              <a:latin typeface="Abadi" panose="020B0604020104020204" pitchFamily="34" charset="0"/>
            </a:endParaRPr>
          </a:p>
        </p:txBody>
      </p:sp>
      <p:grpSp>
        <p:nvGrpSpPr>
          <p:cNvPr id="103" name="Group 102">
            <a:extLst>
              <a:ext uri="{FF2B5EF4-FFF2-40B4-BE49-F238E27FC236}">
                <a16:creationId xmlns:a16="http://schemas.microsoft.com/office/drawing/2014/main" id="{F926ECC8-3E5C-4D25-8303-6A33A8D46E03}"/>
              </a:ext>
            </a:extLst>
          </p:cNvPr>
          <p:cNvGrpSpPr/>
          <p:nvPr/>
        </p:nvGrpSpPr>
        <p:grpSpPr>
          <a:xfrm>
            <a:off x="5018226" y="1408163"/>
            <a:ext cx="3963207" cy="3665283"/>
            <a:chOff x="5018226" y="1408163"/>
            <a:chExt cx="3963207" cy="3665283"/>
          </a:xfrm>
        </p:grpSpPr>
        <p:sp>
          <p:nvSpPr>
            <p:cNvPr id="8" name="TextBox 7">
              <a:extLst>
                <a:ext uri="{FF2B5EF4-FFF2-40B4-BE49-F238E27FC236}">
                  <a16:creationId xmlns:a16="http://schemas.microsoft.com/office/drawing/2014/main" id="{CD16682A-F438-48CB-991E-18C24605039C}"/>
                </a:ext>
              </a:extLst>
            </p:cNvPr>
            <p:cNvSpPr txBox="1"/>
            <p:nvPr/>
          </p:nvSpPr>
          <p:spPr>
            <a:xfrm>
              <a:off x="5018226" y="1408163"/>
              <a:ext cx="2744662" cy="769441"/>
            </a:xfrm>
            <a:prstGeom prst="rect">
              <a:avLst/>
            </a:prstGeom>
            <a:noFill/>
          </p:spPr>
          <p:txBody>
            <a:bodyPr wrap="none" rtlCol="0">
              <a:spAutoFit/>
            </a:bodyPr>
            <a:lstStyle/>
            <a:p>
              <a:r>
                <a:rPr lang="en-MY" sz="4400" b="1" dirty="0">
                  <a:solidFill>
                    <a:schemeClr val="bg1"/>
                  </a:solidFill>
                  <a:latin typeface="Abadi" panose="020B0604020104020204" pitchFamily="34" charset="0"/>
                </a:rPr>
                <a:t>about data</a:t>
              </a:r>
            </a:p>
          </p:txBody>
        </p:sp>
        <p:sp>
          <p:nvSpPr>
            <p:cNvPr id="9" name="TextBox 8">
              <a:extLst>
                <a:ext uri="{FF2B5EF4-FFF2-40B4-BE49-F238E27FC236}">
                  <a16:creationId xmlns:a16="http://schemas.microsoft.com/office/drawing/2014/main" id="{A08BFEA4-E7C4-4886-9DE7-E529D8A35A40}"/>
                </a:ext>
              </a:extLst>
            </p:cNvPr>
            <p:cNvSpPr txBox="1"/>
            <p:nvPr/>
          </p:nvSpPr>
          <p:spPr>
            <a:xfrm>
              <a:off x="5037267" y="2211124"/>
              <a:ext cx="3944166" cy="2862322"/>
            </a:xfrm>
            <a:prstGeom prst="rect">
              <a:avLst/>
            </a:prstGeom>
            <a:noFill/>
          </p:spPr>
          <p:txBody>
            <a:bodyPr wrap="square" rtlCol="0">
              <a:spAutoFit/>
            </a:bodyPr>
            <a:lstStyle/>
            <a:p>
              <a:pPr algn="just"/>
              <a:r>
                <a:rPr lang="en-US" sz="2000" dirty="0">
                  <a:solidFill>
                    <a:schemeClr val="bg1">
                      <a:lumMod val="95000"/>
                    </a:schemeClr>
                  </a:solidFill>
                </a:rPr>
                <a:t>Data yang </a:t>
              </a:r>
              <a:r>
                <a:rPr lang="en-US" sz="2000" dirty="0" err="1">
                  <a:solidFill>
                    <a:schemeClr val="bg1">
                      <a:lumMod val="95000"/>
                    </a:schemeClr>
                  </a:solidFill>
                </a:rPr>
                <a:t>diambil</a:t>
              </a:r>
              <a:r>
                <a:rPr lang="en-US" sz="2000" dirty="0">
                  <a:solidFill>
                    <a:schemeClr val="bg1">
                      <a:lumMod val="95000"/>
                    </a:schemeClr>
                  </a:solidFill>
                </a:rPr>
                <a:t> </a:t>
              </a:r>
              <a:r>
                <a:rPr lang="en-US" sz="2000" dirty="0" err="1">
                  <a:solidFill>
                    <a:schemeClr val="bg1">
                      <a:lumMod val="95000"/>
                    </a:schemeClr>
                  </a:solidFill>
                </a:rPr>
                <a:t>dari</a:t>
              </a:r>
              <a:r>
                <a:rPr lang="en-US" sz="2000" dirty="0">
                  <a:solidFill>
                    <a:schemeClr val="bg1">
                      <a:lumMod val="95000"/>
                    </a:schemeClr>
                  </a:solidFill>
                </a:rPr>
                <a:t> </a:t>
              </a:r>
              <a:r>
                <a:rPr lang="en-US" sz="2000" dirty="0" err="1">
                  <a:solidFill>
                    <a:schemeClr val="bg1">
                      <a:lumMod val="95000"/>
                    </a:schemeClr>
                  </a:solidFill>
                </a:rPr>
                <a:t>Toko</a:t>
              </a:r>
              <a:r>
                <a:rPr lang="en-US" sz="2000" dirty="0">
                  <a:solidFill>
                    <a:schemeClr val="bg1">
                      <a:lumMod val="95000"/>
                    </a:schemeClr>
                  </a:solidFill>
                </a:rPr>
                <a:t> Tani </a:t>
              </a:r>
              <a:r>
                <a:rPr lang="en-US" sz="2000" dirty="0" err="1">
                  <a:solidFill>
                    <a:schemeClr val="bg1">
                      <a:lumMod val="95000"/>
                    </a:schemeClr>
                  </a:solidFill>
                </a:rPr>
                <a:t>Indonesiana</a:t>
              </a:r>
              <a:r>
                <a:rPr lang="en-US" sz="2000" dirty="0">
                  <a:solidFill>
                    <a:schemeClr val="bg1">
                      <a:lumMod val="95000"/>
                    </a:schemeClr>
                  </a:solidFill>
                </a:rPr>
                <a:t> </a:t>
              </a:r>
              <a:r>
                <a:rPr lang="en-US" sz="2000" dirty="0" err="1">
                  <a:solidFill>
                    <a:schemeClr val="bg1">
                      <a:lumMod val="95000"/>
                    </a:schemeClr>
                  </a:solidFill>
                </a:rPr>
                <a:t>ini</a:t>
              </a:r>
              <a:r>
                <a:rPr lang="en-US" sz="2000" dirty="0">
                  <a:solidFill>
                    <a:schemeClr val="bg1">
                      <a:lumMod val="95000"/>
                    </a:schemeClr>
                  </a:solidFill>
                </a:rPr>
                <a:t> </a:t>
              </a:r>
              <a:r>
                <a:rPr lang="en-US" sz="2000" dirty="0" err="1">
                  <a:solidFill>
                    <a:schemeClr val="bg1">
                      <a:lumMod val="95000"/>
                    </a:schemeClr>
                  </a:solidFill>
                </a:rPr>
                <a:t>merupakan</a:t>
              </a:r>
              <a:r>
                <a:rPr lang="en-US" sz="2000" dirty="0">
                  <a:solidFill>
                    <a:schemeClr val="bg1">
                      <a:lumMod val="95000"/>
                    </a:schemeClr>
                  </a:solidFill>
                </a:rPr>
                <a:t> data primer di mana </a:t>
              </a:r>
              <a:r>
                <a:rPr lang="en-US" sz="2000" dirty="0" err="1">
                  <a:solidFill>
                    <a:schemeClr val="bg1">
                      <a:lumMod val="95000"/>
                    </a:schemeClr>
                  </a:solidFill>
                </a:rPr>
                <a:t>dikumpulkan</a:t>
              </a:r>
              <a:r>
                <a:rPr lang="en-US" sz="2000" dirty="0">
                  <a:solidFill>
                    <a:schemeClr val="bg1">
                      <a:lumMod val="95000"/>
                    </a:schemeClr>
                  </a:solidFill>
                </a:rPr>
                <a:t> </a:t>
              </a:r>
              <a:r>
                <a:rPr lang="en-US" sz="2000" dirty="0" err="1">
                  <a:solidFill>
                    <a:schemeClr val="bg1">
                      <a:lumMod val="95000"/>
                    </a:schemeClr>
                  </a:solidFill>
                </a:rPr>
                <a:t>langsung</a:t>
              </a:r>
              <a:r>
                <a:rPr lang="en-US" sz="2000" dirty="0">
                  <a:solidFill>
                    <a:schemeClr val="bg1">
                      <a:lumMod val="95000"/>
                    </a:schemeClr>
                  </a:solidFill>
                </a:rPr>
                <a:t> </a:t>
              </a:r>
              <a:r>
                <a:rPr lang="en-US" sz="2000" dirty="0" err="1">
                  <a:solidFill>
                    <a:schemeClr val="bg1">
                      <a:lumMod val="95000"/>
                    </a:schemeClr>
                  </a:solidFill>
                </a:rPr>
                <a:t>dari</a:t>
              </a:r>
              <a:r>
                <a:rPr lang="en-US" sz="2000" dirty="0">
                  <a:solidFill>
                    <a:schemeClr val="bg1">
                      <a:lumMod val="95000"/>
                    </a:schemeClr>
                  </a:solidFill>
                </a:rPr>
                <a:t> </a:t>
              </a:r>
              <a:r>
                <a:rPr lang="en-US" sz="2000" dirty="0" err="1">
                  <a:solidFill>
                    <a:schemeClr val="bg1">
                      <a:lumMod val="95000"/>
                    </a:schemeClr>
                  </a:solidFill>
                </a:rPr>
                <a:t>sumbernya</a:t>
              </a:r>
              <a:r>
                <a:rPr lang="en-US" sz="2000" dirty="0">
                  <a:solidFill>
                    <a:schemeClr val="bg1">
                      <a:lumMod val="95000"/>
                    </a:schemeClr>
                  </a:solidFill>
                </a:rPr>
                <a:t>.</a:t>
              </a:r>
            </a:p>
            <a:p>
              <a:pPr algn="just"/>
              <a:endParaRPr lang="en-US" sz="2000" dirty="0">
                <a:solidFill>
                  <a:schemeClr val="bg1">
                    <a:lumMod val="95000"/>
                  </a:schemeClr>
                </a:solidFill>
              </a:endParaRPr>
            </a:p>
            <a:p>
              <a:pPr algn="just"/>
              <a:r>
                <a:rPr lang="en-MY" sz="2000" dirty="0">
                  <a:solidFill>
                    <a:schemeClr val="bg1">
                      <a:lumMod val="95000"/>
                    </a:schemeClr>
                  </a:solidFill>
                </a:rPr>
                <a:t>Pada </a:t>
              </a:r>
              <a:r>
                <a:rPr lang="en-MY" sz="2000" dirty="0" err="1">
                  <a:solidFill>
                    <a:schemeClr val="bg1">
                      <a:lumMod val="95000"/>
                    </a:schemeClr>
                  </a:solidFill>
                </a:rPr>
                <a:t>penelitian</a:t>
              </a:r>
              <a:r>
                <a:rPr lang="en-MY" sz="2000" dirty="0">
                  <a:solidFill>
                    <a:schemeClr val="bg1">
                      <a:lumMod val="95000"/>
                    </a:schemeClr>
                  </a:solidFill>
                </a:rPr>
                <a:t> </a:t>
              </a:r>
              <a:r>
                <a:rPr lang="en-MY" sz="2000" dirty="0" err="1">
                  <a:solidFill>
                    <a:schemeClr val="bg1">
                      <a:lumMod val="95000"/>
                    </a:schemeClr>
                  </a:solidFill>
                </a:rPr>
                <a:t>ini</a:t>
              </a:r>
              <a:r>
                <a:rPr lang="en-MY" sz="2000" dirty="0">
                  <a:solidFill>
                    <a:schemeClr val="bg1">
                      <a:lumMod val="95000"/>
                    </a:schemeClr>
                  </a:solidFill>
                </a:rPr>
                <a:t>, </a:t>
              </a:r>
              <a:r>
                <a:rPr lang="en-MY" sz="2000" dirty="0" err="1">
                  <a:solidFill>
                    <a:schemeClr val="bg1">
                      <a:lumMod val="95000"/>
                    </a:schemeClr>
                  </a:solidFill>
                </a:rPr>
                <a:t>metode</a:t>
              </a:r>
              <a:r>
                <a:rPr lang="en-MY" sz="2000" dirty="0">
                  <a:solidFill>
                    <a:schemeClr val="bg1">
                      <a:lumMod val="95000"/>
                    </a:schemeClr>
                  </a:solidFill>
                </a:rPr>
                <a:t> </a:t>
              </a:r>
              <a:r>
                <a:rPr lang="en-MY" sz="2000" dirty="0" err="1">
                  <a:solidFill>
                    <a:schemeClr val="bg1">
                      <a:lumMod val="95000"/>
                    </a:schemeClr>
                  </a:solidFill>
                </a:rPr>
                <a:t>pengumpulan</a:t>
              </a:r>
              <a:r>
                <a:rPr lang="en-MY" sz="2000" dirty="0">
                  <a:solidFill>
                    <a:schemeClr val="bg1">
                      <a:lumMod val="95000"/>
                    </a:schemeClr>
                  </a:solidFill>
                </a:rPr>
                <a:t> data yang </a:t>
              </a:r>
              <a:r>
                <a:rPr lang="en-MY" sz="2000" dirty="0" err="1">
                  <a:solidFill>
                    <a:schemeClr val="bg1">
                      <a:lumMod val="95000"/>
                    </a:schemeClr>
                  </a:solidFill>
                </a:rPr>
                <a:t>digunakan</a:t>
              </a:r>
              <a:r>
                <a:rPr lang="en-MY" sz="2000" dirty="0">
                  <a:solidFill>
                    <a:schemeClr val="bg1">
                      <a:lumMod val="95000"/>
                    </a:schemeClr>
                  </a:solidFill>
                </a:rPr>
                <a:t> </a:t>
              </a:r>
              <a:r>
                <a:rPr lang="en-MY" sz="2000" dirty="0" err="1">
                  <a:solidFill>
                    <a:schemeClr val="bg1">
                      <a:lumMod val="95000"/>
                    </a:schemeClr>
                  </a:solidFill>
                </a:rPr>
                <a:t>adalah</a:t>
              </a:r>
              <a:r>
                <a:rPr lang="en-MY" sz="2000" dirty="0">
                  <a:solidFill>
                    <a:schemeClr val="bg1">
                      <a:lumMod val="95000"/>
                    </a:schemeClr>
                  </a:solidFill>
                </a:rPr>
                <a:t> </a:t>
              </a:r>
              <a:r>
                <a:rPr lang="en-MY" sz="2000" dirty="0" err="1">
                  <a:solidFill>
                    <a:schemeClr val="bg1">
                      <a:lumMod val="95000"/>
                    </a:schemeClr>
                  </a:solidFill>
                </a:rPr>
                <a:t>pengamatan</a:t>
              </a:r>
              <a:r>
                <a:rPr lang="en-MY" sz="2000" dirty="0">
                  <a:solidFill>
                    <a:schemeClr val="bg1">
                      <a:lumMod val="95000"/>
                    </a:schemeClr>
                  </a:solidFill>
                </a:rPr>
                <a:t> (</a:t>
              </a:r>
              <a:r>
                <a:rPr lang="en-MY" sz="2000" dirty="0" err="1">
                  <a:solidFill>
                    <a:schemeClr val="bg1">
                      <a:lumMod val="95000"/>
                    </a:schemeClr>
                  </a:solidFill>
                </a:rPr>
                <a:t>observasi</a:t>
              </a:r>
              <a:r>
                <a:rPr lang="en-MY" sz="2000" dirty="0">
                  <a:solidFill>
                    <a:schemeClr val="bg1">
                      <a:lumMod val="95000"/>
                    </a:schemeClr>
                  </a:solidFill>
                </a:rPr>
                <a:t>), </a:t>
              </a:r>
              <a:r>
                <a:rPr lang="en-MY" sz="2000" dirty="0" err="1">
                  <a:solidFill>
                    <a:schemeClr val="bg1">
                      <a:lumMod val="95000"/>
                    </a:schemeClr>
                  </a:solidFill>
                </a:rPr>
                <a:t>wawancara</a:t>
              </a:r>
              <a:r>
                <a:rPr lang="en-MY" sz="2000" dirty="0">
                  <a:solidFill>
                    <a:schemeClr val="bg1">
                      <a:lumMod val="95000"/>
                    </a:schemeClr>
                  </a:solidFill>
                </a:rPr>
                <a:t>, dan </a:t>
              </a:r>
              <a:r>
                <a:rPr lang="en-MY" sz="2000" dirty="0" err="1">
                  <a:solidFill>
                    <a:schemeClr val="bg1">
                      <a:lumMod val="95000"/>
                    </a:schemeClr>
                  </a:solidFill>
                </a:rPr>
                <a:t>studi</a:t>
              </a:r>
              <a:r>
                <a:rPr lang="en-MY" sz="2000" dirty="0">
                  <a:solidFill>
                    <a:schemeClr val="bg1">
                      <a:lumMod val="95000"/>
                    </a:schemeClr>
                  </a:solidFill>
                </a:rPr>
                <a:t> </a:t>
              </a:r>
              <a:r>
                <a:rPr lang="en-MY" sz="2000" dirty="0" err="1">
                  <a:solidFill>
                    <a:schemeClr val="bg1">
                      <a:lumMod val="95000"/>
                    </a:schemeClr>
                  </a:solidFill>
                </a:rPr>
                <a:t>literatur</a:t>
              </a:r>
              <a:r>
                <a:rPr lang="en-MY" sz="2000" dirty="0">
                  <a:solidFill>
                    <a:schemeClr val="bg1">
                      <a:lumMod val="95000"/>
                    </a:schemeClr>
                  </a:solidFill>
                </a:rPr>
                <a:t>.</a:t>
              </a:r>
            </a:p>
          </p:txBody>
        </p:sp>
      </p:grpSp>
      <p:grpSp>
        <p:nvGrpSpPr>
          <p:cNvPr id="24" name="Group 23">
            <a:extLst>
              <a:ext uri="{FF2B5EF4-FFF2-40B4-BE49-F238E27FC236}">
                <a16:creationId xmlns:a16="http://schemas.microsoft.com/office/drawing/2014/main" id="{13636D84-3756-45FC-B3DD-B69843F39F9F}"/>
              </a:ext>
            </a:extLst>
          </p:cNvPr>
          <p:cNvGrpSpPr/>
          <p:nvPr/>
        </p:nvGrpSpPr>
        <p:grpSpPr>
          <a:xfrm>
            <a:off x="1106765" y="1739138"/>
            <a:ext cx="2114942" cy="4529800"/>
            <a:chOff x="3719822" y="1739138"/>
            <a:chExt cx="2114942" cy="4529800"/>
          </a:xfrm>
        </p:grpSpPr>
        <p:grpSp>
          <p:nvGrpSpPr>
            <p:cNvPr id="25" name="Group 24">
              <a:extLst>
                <a:ext uri="{FF2B5EF4-FFF2-40B4-BE49-F238E27FC236}">
                  <a16:creationId xmlns:a16="http://schemas.microsoft.com/office/drawing/2014/main" id="{3A2BAFF6-E95C-40CD-AF92-E7895A36C468}"/>
                </a:ext>
              </a:extLst>
            </p:cNvPr>
            <p:cNvGrpSpPr/>
            <p:nvPr/>
          </p:nvGrpSpPr>
          <p:grpSpPr>
            <a:xfrm>
              <a:off x="3719822" y="1739138"/>
              <a:ext cx="2114942" cy="4529800"/>
              <a:chOff x="3719822" y="1739138"/>
              <a:chExt cx="2114942" cy="4529800"/>
            </a:xfrm>
          </p:grpSpPr>
          <p:sp>
            <p:nvSpPr>
              <p:cNvPr id="27" name="Rectangle: Rounded Corners 26">
                <a:extLst>
                  <a:ext uri="{FF2B5EF4-FFF2-40B4-BE49-F238E27FC236}">
                    <a16:creationId xmlns:a16="http://schemas.microsoft.com/office/drawing/2014/main" id="{FB052F9F-920A-4998-914B-91009133B4E6}"/>
                  </a:ext>
                </a:extLst>
              </p:cNvPr>
              <p:cNvSpPr/>
              <p:nvPr/>
            </p:nvSpPr>
            <p:spPr>
              <a:xfrm>
                <a:off x="3719822" y="1739138"/>
                <a:ext cx="2114942" cy="4529800"/>
              </a:xfrm>
              <a:prstGeom prst="roundRect">
                <a:avLst/>
              </a:prstGeom>
              <a:blipFill dpi="0" rotWithShape="1">
                <a:blip r:embed="rId12">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8" name="Rectangle: Rounded Corners 27">
                <a:extLst>
                  <a:ext uri="{FF2B5EF4-FFF2-40B4-BE49-F238E27FC236}">
                    <a16:creationId xmlns:a16="http://schemas.microsoft.com/office/drawing/2014/main" id="{90EFD69E-9F18-4DBE-AB03-638C6DD967AD}"/>
                  </a:ext>
                </a:extLst>
              </p:cNvPr>
              <p:cNvSpPr/>
              <p:nvPr/>
            </p:nvSpPr>
            <p:spPr>
              <a:xfrm>
                <a:off x="4405564" y="6076950"/>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9" name="TextBox 28">
                <a:extLst>
                  <a:ext uri="{FF2B5EF4-FFF2-40B4-BE49-F238E27FC236}">
                    <a16:creationId xmlns:a16="http://schemas.microsoft.com/office/drawing/2014/main" id="{F6C020C2-3630-4ABB-854E-B7B26D34B4D0}"/>
                  </a:ext>
                </a:extLst>
              </p:cNvPr>
              <p:cNvSpPr txBox="1"/>
              <p:nvPr/>
            </p:nvSpPr>
            <p:spPr>
              <a:xfrm>
                <a:off x="3883954" y="4940970"/>
                <a:ext cx="1765227" cy="1107996"/>
              </a:xfrm>
              <a:prstGeom prst="rect">
                <a:avLst/>
              </a:prstGeom>
              <a:noFill/>
            </p:spPr>
            <p:txBody>
              <a:bodyPr wrap="none" rtlCol="0">
                <a:spAutoFit/>
              </a:bodyPr>
              <a:lstStyle/>
              <a:p>
                <a:r>
                  <a:rPr lang="en-MY" sz="6600" dirty="0">
                    <a:solidFill>
                      <a:schemeClr val="bg1"/>
                    </a:solidFill>
                    <a:latin typeface="Abadi" panose="020B0604020104020204" pitchFamily="34" charset="0"/>
                  </a:rPr>
                  <a:t>data</a:t>
                </a:r>
                <a:endParaRPr lang="en-MY" dirty="0">
                  <a:solidFill>
                    <a:schemeClr val="bg1"/>
                  </a:solidFill>
                  <a:latin typeface="Abadi" panose="020B0604020104020204" pitchFamily="34" charset="0"/>
                </a:endParaRPr>
              </a:p>
            </p:txBody>
          </p:sp>
          <p:sp>
            <p:nvSpPr>
              <p:cNvPr id="30" name="TextBox 29">
                <a:extLst>
                  <a:ext uri="{FF2B5EF4-FFF2-40B4-BE49-F238E27FC236}">
                    <a16:creationId xmlns:a16="http://schemas.microsoft.com/office/drawing/2014/main" id="{878096A6-4EC3-4F5B-8D97-13890B01ADEC}"/>
                  </a:ext>
                </a:extLst>
              </p:cNvPr>
              <p:cNvSpPr txBox="1"/>
              <p:nvPr/>
            </p:nvSpPr>
            <p:spPr>
              <a:xfrm>
                <a:off x="3883954" y="4990055"/>
                <a:ext cx="752129" cy="369332"/>
              </a:xfrm>
              <a:prstGeom prst="rect">
                <a:avLst/>
              </a:prstGeom>
              <a:noFill/>
            </p:spPr>
            <p:txBody>
              <a:bodyPr wrap="none" rtlCol="0">
                <a:spAutoFit/>
              </a:bodyPr>
              <a:lstStyle/>
              <a:p>
                <a:r>
                  <a:rPr lang="en-MY" dirty="0">
                    <a:solidFill>
                      <a:schemeClr val="bg1"/>
                    </a:solidFill>
                    <a:latin typeface="Abadi" panose="020B0604020104020204" pitchFamily="34" charset="0"/>
                  </a:rPr>
                  <a:t>about</a:t>
                </a:r>
              </a:p>
            </p:txBody>
          </p:sp>
        </p:grpSp>
        <p:pic>
          <p:nvPicPr>
            <p:cNvPr id="26" name="Graphic 25" descr="Acorn with solid fill">
              <a:extLst>
                <a:ext uri="{FF2B5EF4-FFF2-40B4-BE49-F238E27FC236}">
                  <a16:creationId xmlns:a16="http://schemas.microsoft.com/office/drawing/2014/main" id="{18AEAD43-3754-40DE-B80B-1A1F69B24C5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365472" y="2656589"/>
              <a:ext cx="914400" cy="914400"/>
            </a:xfrm>
            <a:prstGeom prst="rect">
              <a:avLst/>
            </a:prstGeom>
          </p:spPr>
        </p:pic>
      </p:grpSp>
      <p:pic>
        <p:nvPicPr>
          <p:cNvPr id="95" name="Picture 94">
            <a:extLst>
              <a:ext uri="{FF2B5EF4-FFF2-40B4-BE49-F238E27FC236}">
                <a16:creationId xmlns:a16="http://schemas.microsoft.com/office/drawing/2014/main" id="{F5504B8D-BBD5-4205-93B0-69EB07A7115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9545892" y="432434"/>
            <a:ext cx="516544" cy="932437"/>
          </a:xfrm>
          <a:prstGeom prst="rect">
            <a:avLst/>
          </a:prstGeom>
        </p:spPr>
      </p:pic>
      <p:pic>
        <p:nvPicPr>
          <p:cNvPr id="96" name="Picture 95">
            <a:extLst>
              <a:ext uri="{FF2B5EF4-FFF2-40B4-BE49-F238E27FC236}">
                <a16:creationId xmlns:a16="http://schemas.microsoft.com/office/drawing/2014/main" id="{3C4EE967-585A-4507-B3CD-3BB5ED8C486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10068698" y="265871"/>
            <a:ext cx="706899" cy="1304242"/>
          </a:xfrm>
          <a:prstGeom prst="rect">
            <a:avLst/>
          </a:prstGeom>
        </p:spPr>
      </p:pic>
      <p:pic>
        <p:nvPicPr>
          <p:cNvPr id="98" name="Picture 97">
            <a:extLst>
              <a:ext uri="{FF2B5EF4-FFF2-40B4-BE49-F238E27FC236}">
                <a16:creationId xmlns:a16="http://schemas.microsoft.com/office/drawing/2014/main" id="{A73A9D7A-44E2-4288-956D-97D13023D66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11201634" y="460032"/>
            <a:ext cx="587201" cy="877242"/>
          </a:xfrm>
          <a:prstGeom prst="rect">
            <a:avLst/>
          </a:prstGeom>
        </p:spPr>
      </p:pic>
      <p:sp>
        <p:nvSpPr>
          <p:cNvPr id="99" name="Isosceles Triangle 98">
            <a:extLst>
              <a:ext uri="{FF2B5EF4-FFF2-40B4-BE49-F238E27FC236}">
                <a16:creationId xmlns:a16="http://schemas.microsoft.com/office/drawing/2014/main" id="{9C570991-A25D-4F57-B8FF-811105B30827}"/>
              </a:ext>
            </a:extLst>
          </p:cNvPr>
          <p:cNvSpPr/>
          <p:nvPr/>
        </p:nvSpPr>
        <p:spPr>
          <a:xfrm>
            <a:off x="10315468" y="1521730"/>
            <a:ext cx="213360" cy="17559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72" name="Group 71">
            <a:extLst>
              <a:ext uri="{FF2B5EF4-FFF2-40B4-BE49-F238E27FC236}">
                <a16:creationId xmlns:a16="http://schemas.microsoft.com/office/drawing/2014/main" id="{A6F931F9-BAE2-4F52-BC15-529545D70DEE}"/>
              </a:ext>
            </a:extLst>
          </p:cNvPr>
          <p:cNvGrpSpPr/>
          <p:nvPr/>
        </p:nvGrpSpPr>
        <p:grpSpPr>
          <a:xfrm>
            <a:off x="288054" y="391276"/>
            <a:ext cx="352425" cy="336551"/>
            <a:chOff x="288054" y="391276"/>
            <a:chExt cx="352425" cy="336551"/>
          </a:xfrm>
        </p:grpSpPr>
        <p:sp>
          <p:nvSpPr>
            <p:cNvPr id="100" name="Rectangle: Rounded Corners 99">
              <a:extLst>
                <a:ext uri="{FF2B5EF4-FFF2-40B4-BE49-F238E27FC236}">
                  <a16:creationId xmlns:a16="http://schemas.microsoft.com/office/drawing/2014/main" id="{061980F9-A541-4B7B-ACEA-141ECCAED2AA}"/>
                </a:ext>
              </a:extLst>
            </p:cNvPr>
            <p:cNvSpPr/>
            <p:nvPr/>
          </p:nvSpPr>
          <p:spPr>
            <a:xfrm>
              <a:off x="288054" y="391276"/>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1" name="Rectangle: Rounded Corners 100">
              <a:extLst>
                <a:ext uri="{FF2B5EF4-FFF2-40B4-BE49-F238E27FC236}">
                  <a16:creationId xmlns:a16="http://schemas.microsoft.com/office/drawing/2014/main" id="{83341450-D029-48FE-BBD3-93693A7FE489}"/>
                </a:ext>
              </a:extLst>
            </p:cNvPr>
            <p:cNvSpPr/>
            <p:nvPr/>
          </p:nvSpPr>
          <p:spPr>
            <a:xfrm>
              <a:off x="288054" y="524625"/>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2" name="Rectangle: Rounded Corners 101">
              <a:extLst>
                <a:ext uri="{FF2B5EF4-FFF2-40B4-BE49-F238E27FC236}">
                  <a16:creationId xmlns:a16="http://schemas.microsoft.com/office/drawing/2014/main" id="{6D87AE08-A942-4FC7-839E-F9BDA5C22318}"/>
                </a:ext>
              </a:extLst>
            </p:cNvPr>
            <p:cNvSpPr/>
            <p:nvPr/>
          </p:nvSpPr>
          <p:spPr>
            <a:xfrm>
              <a:off x="288054" y="657974"/>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nvGrpSpPr>
          <p:cNvPr id="112" name="Group 111">
            <a:extLst>
              <a:ext uri="{FF2B5EF4-FFF2-40B4-BE49-F238E27FC236}">
                <a16:creationId xmlns:a16="http://schemas.microsoft.com/office/drawing/2014/main" id="{5D1E299D-2675-4DDA-8B32-0DCF86B59B5C}"/>
              </a:ext>
            </a:extLst>
          </p:cNvPr>
          <p:cNvGrpSpPr/>
          <p:nvPr/>
        </p:nvGrpSpPr>
        <p:grpSpPr>
          <a:xfrm>
            <a:off x="12391672" y="1792306"/>
            <a:ext cx="2428870" cy="4529800"/>
            <a:chOff x="8997543" y="1739138"/>
            <a:chExt cx="2428870" cy="4529800"/>
          </a:xfrm>
        </p:grpSpPr>
        <p:grpSp>
          <p:nvGrpSpPr>
            <p:cNvPr id="113" name="Group 112">
              <a:extLst>
                <a:ext uri="{FF2B5EF4-FFF2-40B4-BE49-F238E27FC236}">
                  <a16:creationId xmlns:a16="http://schemas.microsoft.com/office/drawing/2014/main" id="{1BC25079-D2E8-4237-A933-5508A384D742}"/>
                </a:ext>
              </a:extLst>
            </p:cNvPr>
            <p:cNvGrpSpPr/>
            <p:nvPr/>
          </p:nvGrpSpPr>
          <p:grpSpPr>
            <a:xfrm>
              <a:off x="8997543" y="1739138"/>
              <a:ext cx="2428870" cy="4529800"/>
              <a:chOff x="8997543" y="1739138"/>
              <a:chExt cx="2428870" cy="4529800"/>
            </a:xfrm>
          </p:grpSpPr>
          <p:sp>
            <p:nvSpPr>
              <p:cNvPr id="115" name="Rectangle: Rounded Corners 114">
                <a:extLst>
                  <a:ext uri="{FF2B5EF4-FFF2-40B4-BE49-F238E27FC236}">
                    <a16:creationId xmlns:a16="http://schemas.microsoft.com/office/drawing/2014/main" id="{11FA2F86-E947-4C1D-AF8F-011E1663B67F}"/>
                  </a:ext>
                </a:extLst>
              </p:cNvPr>
              <p:cNvSpPr/>
              <p:nvPr/>
            </p:nvSpPr>
            <p:spPr>
              <a:xfrm>
                <a:off x="9062336" y="1739138"/>
                <a:ext cx="2114942" cy="4529800"/>
              </a:xfrm>
              <a:prstGeom prst="roundRect">
                <a:avLst/>
              </a:prstGeom>
              <a:blipFill dpi="0" rotWithShape="1">
                <a:blip r:embed="rId6">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16" name="Rectangle: Rounded Corners 115">
                <a:extLst>
                  <a:ext uri="{FF2B5EF4-FFF2-40B4-BE49-F238E27FC236}">
                    <a16:creationId xmlns:a16="http://schemas.microsoft.com/office/drawing/2014/main" id="{47A7BB6D-151D-4E98-85E7-D20D07F3AE0B}"/>
                  </a:ext>
                </a:extLst>
              </p:cNvPr>
              <p:cNvSpPr/>
              <p:nvPr/>
            </p:nvSpPr>
            <p:spPr>
              <a:xfrm>
                <a:off x="9748078" y="6076950"/>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7" name="TextBox 116">
                <a:extLst>
                  <a:ext uri="{FF2B5EF4-FFF2-40B4-BE49-F238E27FC236}">
                    <a16:creationId xmlns:a16="http://schemas.microsoft.com/office/drawing/2014/main" id="{C62A39A5-F6A6-4EB6-BD94-152DDCE6585D}"/>
                  </a:ext>
                </a:extLst>
              </p:cNvPr>
              <p:cNvSpPr txBox="1"/>
              <p:nvPr/>
            </p:nvSpPr>
            <p:spPr>
              <a:xfrm>
                <a:off x="8997543" y="5015120"/>
                <a:ext cx="2428870" cy="1015663"/>
              </a:xfrm>
              <a:prstGeom prst="rect">
                <a:avLst/>
              </a:prstGeom>
              <a:noFill/>
            </p:spPr>
            <p:txBody>
              <a:bodyPr wrap="none" rtlCol="0">
                <a:spAutoFit/>
              </a:bodyPr>
              <a:lstStyle/>
              <a:p>
                <a:r>
                  <a:rPr lang="en-MY" sz="6000" dirty="0" err="1">
                    <a:solidFill>
                      <a:schemeClr val="bg1"/>
                    </a:solidFill>
                    <a:latin typeface="Abadi" panose="020B0604020104020204" pitchFamily="34" charset="0"/>
                  </a:rPr>
                  <a:t>analisa</a:t>
                </a:r>
                <a:endParaRPr lang="en-MY" dirty="0">
                  <a:solidFill>
                    <a:schemeClr val="bg1"/>
                  </a:solidFill>
                  <a:latin typeface="Abadi" panose="020B0604020104020204" pitchFamily="34" charset="0"/>
                </a:endParaRPr>
              </a:p>
            </p:txBody>
          </p:sp>
          <p:sp>
            <p:nvSpPr>
              <p:cNvPr id="118" name="TextBox 117">
                <a:extLst>
                  <a:ext uri="{FF2B5EF4-FFF2-40B4-BE49-F238E27FC236}">
                    <a16:creationId xmlns:a16="http://schemas.microsoft.com/office/drawing/2014/main" id="{8DB6825D-8232-4675-8D7B-767A9A3511C5}"/>
                  </a:ext>
                </a:extLst>
              </p:cNvPr>
              <p:cNvSpPr txBox="1"/>
              <p:nvPr/>
            </p:nvSpPr>
            <p:spPr>
              <a:xfrm>
                <a:off x="9043600" y="4940970"/>
                <a:ext cx="833883" cy="369332"/>
              </a:xfrm>
              <a:prstGeom prst="rect">
                <a:avLst/>
              </a:prstGeom>
              <a:noFill/>
            </p:spPr>
            <p:txBody>
              <a:bodyPr wrap="none" rtlCol="0">
                <a:spAutoFit/>
              </a:bodyPr>
              <a:lstStyle/>
              <a:p>
                <a:r>
                  <a:rPr lang="en-MY" dirty="0">
                    <a:solidFill>
                      <a:schemeClr val="bg1"/>
                    </a:solidFill>
                    <a:latin typeface="Abadi" panose="020B0604020104020204" pitchFamily="34" charset="0"/>
                  </a:rPr>
                  <a:t>rapper</a:t>
                </a:r>
              </a:p>
            </p:txBody>
          </p:sp>
        </p:grpSp>
        <p:pic>
          <p:nvPicPr>
            <p:cNvPr id="114" name="Graphic 113" descr="Frangipani with solid fill">
              <a:extLst>
                <a:ext uri="{FF2B5EF4-FFF2-40B4-BE49-F238E27FC236}">
                  <a16:creationId xmlns:a16="http://schemas.microsoft.com/office/drawing/2014/main" id="{EFCCF0DB-C814-4C7E-9C4D-C5C52EAA417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21288" y="2633152"/>
              <a:ext cx="914400" cy="914400"/>
            </a:xfrm>
            <a:prstGeom prst="rect">
              <a:avLst/>
            </a:prstGeom>
          </p:spPr>
        </p:pic>
      </p:grpSp>
      <p:grpSp>
        <p:nvGrpSpPr>
          <p:cNvPr id="119" name="Group 118">
            <a:extLst>
              <a:ext uri="{FF2B5EF4-FFF2-40B4-BE49-F238E27FC236}">
                <a16:creationId xmlns:a16="http://schemas.microsoft.com/office/drawing/2014/main" id="{54A2EAA6-B772-4F26-BC20-156CAE3B4DBC}"/>
              </a:ext>
            </a:extLst>
          </p:cNvPr>
          <p:cNvGrpSpPr/>
          <p:nvPr/>
        </p:nvGrpSpPr>
        <p:grpSpPr>
          <a:xfrm>
            <a:off x="12113504" y="1697326"/>
            <a:ext cx="2656496" cy="4529800"/>
            <a:chOff x="6256601" y="1739138"/>
            <a:chExt cx="2656496" cy="4529800"/>
          </a:xfrm>
        </p:grpSpPr>
        <p:grpSp>
          <p:nvGrpSpPr>
            <p:cNvPr id="120" name="Group 119">
              <a:extLst>
                <a:ext uri="{FF2B5EF4-FFF2-40B4-BE49-F238E27FC236}">
                  <a16:creationId xmlns:a16="http://schemas.microsoft.com/office/drawing/2014/main" id="{CBE244E7-CCF9-4582-BC09-432DD4461828}"/>
                </a:ext>
              </a:extLst>
            </p:cNvPr>
            <p:cNvGrpSpPr/>
            <p:nvPr/>
          </p:nvGrpSpPr>
          <p:grpSpPr>
            <a:xfrm>
              <a:off x="6256601" y="1739138"/>
              <a:ext cx="2656496" cy="4529800"/>
              <a:chOff x="6256601" y="1739138"/>
              <a:chExt cx="2656496" cy="4529800"/>
            </a:xfrm>
          </p:grpSpPr>
          <p:sp>
            <p:nvSpPr>
              <p:cNvPr id="122" name="Rectangle: Rounded Corners 121">
                <a:extLst>
                  <a:ext uri="{FF2B5EF4-FFF2-40B4-BE49-F238E27FC236}">
                    <a16:creationId xmlns:a16="http://schemas.microsoft.com/office/drawing/2014/main" id="{63A32C27-860B-4853-90B4-30D04888454B}"/>
                  </a:ext>
                </a:extLst>
              </p:cNvPr>
              <p:cNvSpPr/>
              <p:nvPr/>
            </p:nvSpPr>
            <p:spPr>
              <a:xfrm>
                <a:off x="6357238" y="1739138"/>
                <a:ext cx="2114942" cy="4529800"/>
              </a:xfrm>
              <a:prstGeom prst="roundRect">
                <a:avLst/>
              </a:prstGeom>
              <a:blipFill dpi="0" rotWithShape="1">
                <a:blip r:embed="rId3">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23" name="Rectangle: Rounded Corners 122">
                <a:extLst>
                  <a:ext uri="{FF2B5EF4-FFF2-40B4-BE49-F238E27FC236}">
                    <a16:creationId xmlns:a16="http://schemas.microsoft.com/office/drawing/2014/main" id="{F224FADB-9D73-4A54-9EA7-76D9DDEA6A94}"/>
                  </a:ext>
                </a:extLst>
              </p:cNvPr>
              <p:cNvSpPr/>
              <p:nvPr/>
            </p:nvSpPr>
            <p:spPr>
              <a:xfrm>
                <a:off x="7042980" y="6038851"/>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4" name="TextBox 123">
                <a:extLst>
                  <a:ext uri="{FF2B5EF4-FFF2-40B4-BE49-F238E27FC236}">
                    <a16:creationId xmlns:a16="http://schemas.microsoft.com/office/drawing/2014/main" id="{971BB246-B719-4CC7-86C5-8AC6CDAB67D4}"/>
                  </a:ext>
                </a:extLst>
              </p:cNvPr>
              <p:cNvSpPr txBox="1"/>
              <p:nvPr/>
            </p:nvSpPr>
            <p:spPr>
              <a:xfrm>
                <a:off x="6256601" y="4950493"/>
                <a:ext cx="2656496" cy="1107996"/>
              </a:xfrm>
              <a:prstGeom prst="rect">
                <a:avLst/>
              </a:prstGeom>
              <a:noFill/>
            </p:spPr>
            <p:txBody>
              <a:bodyPr wrap="none" rtlCol="0">
                <a:spAutoFit/>
              </a:bodyPr>
              <a:lstStyle/>
              <a:p>
                <a:r>
                  <a:rPr lang="en-MY" sz="6600" dirty="0" err="1">
                    <a:solidFill>
                      <a:schemeClr val="bg1"/>
                    </a:solidFill>
                    <a:latin typeface="Abadi" panose="020B0604020104020204" pitchFamily="34" charset="0"/>
                  </a:rPr>
                  <a:t>analisa</a:t>
                </a:r>
                <a:endParaRPr lang="en-MY" dirty="0">
                  <a:solidFill>
                    <a:schemeClr val="bg1"/>
                  </a:solidFill>
                  <a:latin typeface="Abadi" panose="020B0604020104020204" pitchFamily="34" charset="0"/>
                </a:endParaRPr>
              </a:p>
            </p:txBody>
          </p:sp>
          <p:sp>
            <p:nvSpPr>
              <p:cNvPr id="125" name="TextBox 124">
                <a:extLst>
                  <a:ext uri="{FF2B5EF4-FFF2-40B4-BE49-F238E27FC236}">
                    <a16:creationId xmlns:a16="http://schemas.microsoft.com/office/drawing/2014/main" id="{3D5D5D05-D6F9-45F0-A005-0B1CDB97DECB}"/>
                  </a:ext>
                </a:extLst>
              </p:cNvPr>
              <p:cNvSpPr txBox="1"/>
              <p:nvPr/>
            </p:nvSpPr>
            <p:spPr>
              <a:xfrm>
                <a:off x="6471112" y="4950493"/>
                <a:ext cx="752129" cy="369332"/>
              </a:xfrm>
              <a:prstGeom prst="rect">
                <a:avLst/>
              </a:prstGeom>
              <a:noFill/>
            </p:spPr>
            <p:txBody>
              <a:bodyPr wrap="none" rtlCol="0">
                <a:spAutoFit/>
              </a:bodyPr>
              <a:lstStyle/>
              <a:p>
                <a:r>
                  <a:rPr lang="en-MY" dirty="0">
                    <a:solidFill>
                      <a:schemeClr val="bg1"/>
                    </a:solidFill>
                    <a:latin typeface="Abadi" panose="020B0604020104020204" pitchFamily="34" charset="0"/>
                  </a:rPr>
                  <a:t>about</a:t>
                </a:r>
              </a:p>
            </p:txBody>
          </p:sp>
        </p:grpSp>
        <p:pic>
          <p:nvPicPr>
            <p:cNvPr id="121" name="Graphic 120" descr="Tree With Roots with solid fill">
              <a:extLst>
                <a:ext uri="{FF2B5EF4-FFF2-40B4-BE49-F238E27FC236}">
                  <a16:creationId xmlns:a16="http://schemas.microsoft.com/office/drawing/2014/main" id="{DE1DE721-B314-4CB0-B157-984849A1156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40219" y="2615019"/>
              <a:ext cx="914400" cy="914400"/>
            </a:xfrm>
            <a:prstGeom prst="rect">
              <a:avLst/>
            </a:prstGeom>
          </p:spPr>
        </p:pic>
      </p:grpSp>
      <p:grpSp>
        <p:nvGrpSpPr>
          <p:cNvPr id="3" name="Group 2">
            <a:extLst>
              <a:ext uri="{FF2B5EF4-FFF2-40B4-BE49-F238E27FC236}">
                <a16:creationId xmlns:a16="http://schemas.microsoft.com/office/drawing/2014/main" id="{924BA429-88D7-9EE6-A2F5-09F82FDADD49}"/>
              </a:ext>
            </a:extLst>
          </p:cNvPr>
          <p:cNvGrpSpPr/>
          <p:nvPr/>
        </p:nvGrpSpPr>
        <p:grpSpPr>
          <a:xfrm>
            <a:off x="3677640" y="262869"/>
            <a:ext cx="3956879" cy="503828"/>
            <a:chOff x="2443921" y="306411"/>
            <a:chExt cx="6028259" cy="503828"/>
          </a:xfrm>
        </p:grpSpPr>
        <p:pic>
          <p:nvPicPr>
            <p:cNvPr id="4" name="Graphic 3" descr="Leaf with solid fill">
              <a:extLst>
                <a:ext uri="{FF2B5EF4-FFF2-40B4-BE49-F238E27FC236}">
                  <a16:creationId xmlns:a16="http://schemas.microsoft.com/office/drawing/2014/main" id="{9B3C3D97-BCD2-BB29-FF12-F6E191B0A778}"/>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224338" y="306411"/>
              <a:ext cx="265799" cy="265799"/>
            </a:xfrm>
            <a:prstGeom prst="rect">
              <a:avLst/>
            </a:prstGeom>
          </p:spPr>
        </p:pic>
        <p:sp>
          <p:nvSpPr>
            <p:cNvPr id="5" name="TextBox 4">
              <a:extLst>
                <a:ext uri="{FF2B5EF4-FFF2-40B4-BE49-F238E27FC236}">
                  <a16:creationId xmlns:a16="http://schemas.microsoft.com/office/drawing/2014/main" id="{E7DFEE1F-60E5-DDE9-1DA5-18931A634275}"/>
                </a:ext>
              </a:extLst>
            </p:cNvPr>
            <p:cNvSpPr txBox="1"/>
            <p:nvPr/>
          </p:nvSpPr>
          <p:spPr>
            <a:xfrm>
              <a:off x="2443921" y="410129"/>
              <a:ext cx="6028259" cy="400110"/>
            </a:xfrm>
            <a:prstGeom prst="rect">
              <a:avLst/>
            </a:prstGeom>
            <a:noFill/>
          </p:spPr>
          <p:txBody>
            <a:bodyPr wrap="square" rtlCol="0">
              <a:spAutoFit/>
            </a:bodyPr>
            <a:lstStyle/>
            <a:p>
              <a:r>
                <a:rPr lang="en-MY" sz="2000" dirty="0" err="1">
                  <a:solidFill>
                    <a:schemeClr val="bg1"/>
                  </a:solidFill>
                  <a:latin typeface="Felix Titling" panose="04060505060202020A04" pitchFamily="82" charset="0"/>
                </a:rPr>
                <a:t>rekayasa</a:t>
              </a:r>
              <a:r>
                <a:rPr lang="en-MY" sz="2000" dirty="0">
                  <a:solidFill>
                    <a:schemeClr val="bg1"/>
                  </a:solidFill>
                  <a:latin typeface="Felix Titling" panose="04060505060202020A04" pitchFamily="82" charset="0"/>
                </a:rPr>
                <a:t> </a:t>
              </a:r>
              <a:r>
                <a:rPr lang="en-MY" sz="2000" dirty="0" err="1">
                  <a:solidFill>
                    <a:schemeClr val="bg1"/>
                  </a:solidFill>
                  <a:latin typeface="Felix Titling" panose="04060505060202020A04" pitchFamily="82" charset="0"/>
                </a:rPr>
                <a:t>sistem</a:t>
              </a:r>
              <a:r>
                <a:rPr lang="en-MY" sz="2000" dirty="0">
                  <a:solidFill>
                    <a:schemeClr val="bg1"/>
                  </a:solidFill>
                  <a:latin typeface="Felix Titling" panose="04060505060202020A04" pitchFamily="82" charset="0"/>
                </a:rPr>
                <a:t> </a:t>
              </a:r>
              <a:r>
                <a:rPr lang="en-MY" sz="2000" dirty="0" err="1">
                  <a:solidFill>
                    <a:schemeClr val="bg1"/>
                  </a:solidFill>
                  <a:latin typeface="Felix Titling" panose="04060505060202020A04" pitchFamily="82" charset="0"/>
                </a:rPr>
                <a:t>informasi</a:t>
              </a:r>
              <a:r>
                <a:rPr lang="en-MY" sz="2000" dirty="0">
                  <a:solidFill>
                    <a:schemeClr val="bg1"/>
                  </a:solidFill>
                  <a:latin typeface="Felix Titling" panose="04060505060202020A04" pitchFamily="82" charset="0"/>
                </a:rPr>
                <a:t> </a:t>
              </a:r>
            </a:p>
          </p:txBody>
        </p:sp>
      </p:grpSp>
      <p:pic>
        <p:nvPicPr>
          <p:cNvPr id="6" name="Picture 55">
            <a:extLst>
              <a:ext uri="{FF2B5EF4-FFF2-40B4-BE49-F238E27FC236}">
                <a16:creationId xmlns:a16="http://schemas.microsoft.com/office/drawing/2014/main" id="{6E84E777-42FB-E3F4-5A70-4A631BB8A7C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p:blipFill>
        <p:spPr>
          <a:xfrm>
            <a:off x="10635203" y="473367"/>
            <a:ext cx="710432" cy="977819"/>
          </a:xfrm>
          <a:prstGeom prst="rect">
            <a:avLst/>
          </a:prstGeom>
        </p:spPr>
      </p:pic>
    </p:spTree>
    <p:extLst>
      <p:ext uri="{BB962C8B-B14F-4D97-AF65-F5344CB8AC3E}">
        <p14:creationId xmlns:p14="http://schemas.microsoft.com/office/powerpoint/2010/main" val="3926253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F1923"/>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70994EBA-65C3-4260-BE89-F1F00C5A43DB}"/>
              </a:ext>
            </a:extLst>
          </p:cNvPr>
          <p:cNvPicPr>
            <a:picLocks noChangeAspect="1"/>
          </p:cNvPicPr>
          <p:nvPr/>
        </p:nvPicPr>
        <p:blipFill rotWithShape="1">
          <a:blip r:embed="rId2"/>
          <a:srcRect l="26556" t="12295" b="8418"/>
          <a:stretch/>
        </p:blipFill>
        <p:spPr>
          <a:xfrm>
            <a:off x="0" y="0"/>
            <a:ext cx="3334330" cy="6858000"/>
          </a:xfrm>
          <a:prstGeom prst="rect">
            <a:avLst/>
          </a:prstGeom>
        </p:spPr>
      </p:pic>
      <p:grpSp>
        <p:nvGrpSpPr>
          <p:cNvPr id="37" name="Group 36">
            <a:extLst>
              <a:ext uri="{FF2B5EF4-FFF2-40B4-BE49-F238E27FC236}">
                <a16:creationId xmlns:a16="http://schemas.microsoft.com/office/drawing/2014/main" id="{E16ED37C-48FD-478E-89B1-2E2E69AFE689}"/>
              </a:ext>
            </a:extLst>
          </p:cNvPr>
          <p:cNvGrpSpPr/>
          <p:nvPr/>
        </p:nvGrpSpPr>
        <p:grpSpPr>
          <a:xfrm>
            <a:off x="22698" y="1492833"/>
            <a:ext cx="2656496" cy="4529800"/>
            <a:chOff x="6271121" y="1739138"/>
            <a:chExt cx="2656496" cy="4529800"/>
          </a:xfrm>
        </p:grpSpPr>
        <p:grpSp>
          <p:nvGrpSpPr>
            <p:cNvPr id="38" name="Group 37">
              <a:extLst>
                <a:ext uri="{FF2B5EF4-FFF2-40B4-BE49-F238E27FC236}">
                  <a16:creationId xmlns:a16="http://schemas.microsoft.com/office/drawing/2014/main" id="{CB00429F-CF26-4787-8E08-D6A6E1F69B1B}"/>
                </a:ext>
              </a:extLst>
            </p:cNvPr>
            <p:cNvGrpSpPr/>
            <p:nvPr/>
          </p:nvGrpSpPr>
          <p:grpSpPr>
            <a:xfrm>
              <a:off x="6271121" y="1739138"/>
              <a:ext cx="2656496" cy="4529800"/>
              <a:chOff x="6271121" y="1739138"/>
              <a:chExt cx="2656496" cy="4529800"/>
            </a:xfrm>
          </p:grpSpPr>
          <p:sp>
            <p:nvSpPr>
              <p:cNvPr id="40" name="Rectangle: Rounded Corners 39">
                <a:extLst>
                  <a:ext uri="{FF2B5EF4-FFF2-40B4-BE49-F238E27FC236}">
                    <a16:creationId xmlns:a16="http://schemas.microsoft.com/office/drawing/2014/main" id="{7892C463-70A2-4530-A742-BBD91461B8FE}"/>
                  </a:ext>
                </a:extLst>
              </p:cNvPr>
              <p:cNvSpPr/>
              <p:nvPr/>
            </p:nvSpPr>
            <p:spPr>
              <a:xfrm>
                <a:off x="6357238" y="1739138"/>
                <a:ext cx="2114942" cy="4529800"/>
              </a:xfrm>
              <a:prstGeom prst="roundRect">
                <a:avLst/>
              </a:prstGeom>
              <a:blipFill dpi="0" rotWithShape="1">
                <a:blip r:embed="rId3">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1" name="Rectangle: Rounded Corners 40">
                <a:extLst>
                  <a:ext uri="{FF2B5EF4-FFF2-40B4-BE49-F238E27FC236}">
                    <a16:creationId xmlns:a16="http://schemas.microsoft.com/office/drawing/2014/main" id="{862BDA1E-8680-4945-BE50-C5E0A74FB21C}"/>
                  </a:ext>
                </a:extLst>
              </p:cNvPr>
              <p:cNvSpPr/>
              <p:nvPr/>
            </p:nvSpPr>
            <p:spPr>
              <a:xfrm>
                <a:off x="7042980" y="6038851"/>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2" name="TextBox 41">
                <a:extLst>
                  <a:ext uri="{FF2B5EF4-FFF2-40B4-BE49-F238E27FC236}">
                    <a16:creationId xmlns:a16="http://schemas.microsoft.com/office/drawing/2014/main" id="{363327A7-E25D-4B2E-8BED-C673594F88CE}"/>
                  </a:ext>
                </a:extLst>
              </p:cNvPr>
              <p:cNvSpPr txBox="1"/>
              <p:nvPr/>
            </p:nvSpPr>
            <p:spPr>
              <a:xfrm>
                <a:off x="6271121" y="4950493"/>
                <a:ext cx="2656496" cy="1107996"/>
              </a:xfrm>
              <a:prstGeom prst="rect">
                <a:avLst/>
              </a:prstGeom>
              <a:noFill/>
            </p:spPr>
            <p:txBody>
              <a:bodyPr wrap="none" rtlCol="0">
                <a:spAutoFit/>
              </a:bodyPr>
              <a:lstStyle/>
              <a:p>
                <a:r>
                  <a:rPr lang="en-MY" sz="6600" dirty="0" err="1">
                    <a:solidFill>
                      <a:schemeClr val="bg1"/>
                    </a:solidFill>
                    <a:latin typeface="Abadi" panose="020B0604020104020204" pitchFamily="34" charset="0"/>
                  </a:rPr>
                  <a:t>analisa</a:t>
                </a:r>
                <a:endParaRPr lang="en-MY" dirty="0">
                  <a:solidFill>
                    <a:schemeClr val="bg1"/>
                  </a:solidFill>
                  <a:latin typeface="Abadi" panose="020B0604020104020204" pitchFamily="34" charset="0"/>
                </a:endParaRPr>
              </a:p>
            </p:txBody>
          </p:sp>
          <p:sp>
            <p:nvSpPr>
              <p:cNvPr id="43" name="TextBox 42">
                <a:extLst>
                  <a:ext uri="{FF2B5EF4-FFF2-40B4-BE49-F238E27FC236}">
                    <a16:creationId xmlns:a16="http://schemas.microsoft.com/office/drawing/2014/main" id="{8C094E52-9FFE-4DF6-A9C6-6F0D1D08BFD9}"/>
                  </a:ext>
                </a:extLst>
              </p:cNvPr>
              <p:cNvSpPr txBox="1"/>
              <p:nvPr/>
            </p:nvSpPr>
            <p:spPr>
              <a:xfrm>
                <a:off x="6340481" y="4950493"/>
                <a:ext cx="752129" cy="369332"/>
              </a:xfrm>
              <a:prstGeom prst="rect">
                <a:avLst/>
              </a:prstGeom>
              <a:noFill/>
            </p:spPr>
            <p:txBody>
              <a:bodyPr wrap="none" rtlCol="0">
                <a:spAutoFit/>
              </a:bodyPr>
              <a:lstStyle/>
              <a:p>
                <a:r>
                  <a:rPr lang="en-MY" dirty="0">
                    <a:solidFill>
                      <a:schemeClr val="bg1"/>
                    </a:solidFill>
                    <a:latin typeface="Abadi" panose="020B0604020104020204" pitchFamily="34" charset="0"/>
                  </a:rPr>
                  <a:t>about</a:t>
                </a:r>
              </a:p>
            </p:txBody>
          </p:sp>
        </p:grpSp>
        <p:pic>
          <p:nvPicPr>
            <p:cNvPr id="39" name="Graphic 38" descr="Tree With Roots with solid fill">
              <a:extLst>
                <a:ext uri="{FF2B5EF4-FFF2-40B4-BE49-F238E27FC236}">
                  <a16:creationId xmlns:a16="http://schemas.microsoft.com/office/drawing/2014/main" id="{B916911F-DFCF-40C1-AE0D-4A4941268E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40219" y="2615019"/>
              <a:ext cx="914400" cy="914400"/>
            </a:xfrm>
            <a:prstGeom prst="rect">
              <a:avLst/>
            </a:prstGeom>
          </p:spPr>
        </p:pic>
      </p:grpSp>
      <p:grpSp>
        <p:nvGrpSpPr>
          <p:cNvPr id="30" name="Group 29">
            <a:extLst>
              <a:ext uri="{FF2B5EF4-FFF2-40B4-BE49-F238E27FC236}">
                <a16:creationId xmlns:a16="http://schemas.microsoft.com/office/drawing/2014/main" id="{D8E3E4AD-8DD3-4471-A711-15513212C897}"/>
              </a:ext>
            </a:extLst>
          </p:cNvPr>
          <p:cNvGrpSpPr/>
          <p:nvPr/>
        </p:nvGrpSpPr>
        <p:grpSpPr>
          <a:xfrm>
            <a:off x="570672" y="1582805"/>
            <a:ext cx="2428870" cy="4529800"/>
            <a:chOff x="8997543" y="1739138"/>
            <a:chExt cx="2428870" cy="4529800"/>
          </a:xfrm>
        </p:grpSpPr>
        <p:grpSp>
          <p:nvGrpSpPr>
            <p:cNvPr id="31" name="Group 30">
              <a:extLst>
                <a:ext uri="{FF2B5EF4-FFF2-40B4-BE49-F238E27FC236}">
                  <a16:creationId xmlns:a16="http://schemas.microsoft.com/office/drawing/2014/main" id="{B7E32FCC-758B-407D-AD7C-CCCB778ED9E6}"/>
                </a:ext>
              </a:extLst>
            </p:cNvPr>
            <p:cNvGrpSpPr/>
            <p:nvPr/>
          </p:nvGrpSpPr>
          <p:grpSpPr>
            <a:xfrm>
              <a:off x="8997543" y="1739138"/>
              <a:ext cx="2428870" cy="4529800"/>
              <a:chOff x="8997543" y="1739138"/>
              <a:chExt cx="2428870" cy="4529800"/>
            </a:xfrm>
          </p:grpSpPr>
          <p:sp>
            <p:nvSpPr>
              <p:cNvPr id="33" name="Rectangle: Rounded Corners 32">
                <a:extLst>
                  <a:ext uri="{FF2B5EF4-FFF2-40B4-BE49-F238E27FC236}">
                    <a16:creationId xmlns:a16="http://schemas.microsoft.com/office/drawing/2014/main" id="{6C8EA9F6-A4AD-4C27-A9AB-92BAB673C32B}"/>
                  </a:ext>
                </a:extLst>
              </p:cNvPr>
              <p:cNvSpPr/>
              <p:nvPr/>
            </p:nvSpPr>
            <p:spPr>
              <a:xfrm>
                <a:off x="9062336" y="1739138"/>
                <a:ext cx="2114942" cy="4529800"/>
              </a:xfrm>
              <a:prstGeom prst="roundRect">
                <a:avLst/>
              </a:prstGeom>
              <a:blipFill dpi="0" rotWithShape="1">
                <a:blip r:embed="rId6">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4" name="Rectangle: Rounded Corners 33">
                <a:extLst>
                  <a:ext uri="{FF2B5EF4-FFF2-40B4-BE49-F238E27FC236}">
                    <a16:creationId xmlns:a16="http://schemas.microsoft.com/office/drawing/2014/main" id="{0BA634A1-22C6-4543-A4D3-5B90D18938CA}"/>
                  </a:ext>
                </a:extLst>
              </p:cNvPr>
              <p:cNvSpPr/>
              <p:nvPr/>
            </p:nvSpPr>
            <p:spPr>
              <a:xfrm>
                <a:off x="9748078" y="6076950"/>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5" name="TextBox 34">
                <a:extLst>
                  <a:ext uri="{FF2B5EF4-FFF2-40B4-BE49-F238E27FC236}">
                    <a16:creationId xmlns:a16="http://schemas.microsoft.com/office/drawing/2014/main" id="{63988659-B43F-44EA-A0DE-83782D751EF1}"/>
                  </a:ext>
                </a:extLst>
              </p:cNvPr>
              <p:cNvSpPr txBox="1"/>
              <p:nvPr/>
            </p:nvSpPr>
            <p:spPr>
              <a:xfrm>
                <a:off x="8997543" y="5015120"/>
                <a:ext cx="2428870" cy="1015663"/>
              </a:xfrm>
              <a:prstGeom prst="rect">
                <a:avLst/>
              </a:prstGeom>
              <a:noFill/>
            </p:spPr>
            <p:txBody>
              <a:bodyPr wrap="none" rtlCol="0">
                <a:spAutoFit/>
              </a:bodyPr>
              <a:lstStyle/>
              <a:p>
                <a:r>
                  <a:rPr lang="en-MY" sz="6000" dirty="0" err="1">
                    <a:solidFill>
                      <a:schemeClr val="bg1"/>
                    </a:solidFill>
                    <a:latin typeface="Abadi" panose="020B0604020104020204" pitchFamily="34" charset="0"/>
                  </a:rPr>
                  <a:t>analisa</a:t>
                </a:r>
                <a:endParaRPr lang="en-MY" dirty="0">
                  <a:solidFill>
                    <a:schemeClr val="bg1"/>
                  </a:solidFill>
                  <a:latin typeface="Abadi" panose="020B0604020104020204" pitchFamily="34" charset="0"/>
                </a:endParaRPr>
              </a:p>
            </p:txBody>
          </p:sp>
          <p:sp>
            <p:nvSpPr>
              <p:cNvPr id="36" name="TextBox 35">
                <a:extLst>
                  <a:ext uri="{FF2B5EF4-FFF2-40B4-BE49-F238E27FC236}">
                    <a16:creationId xmlns:a16="http://schemas.microsoft.com/office/drawing/2014/main" id="{D614CFB6-6AAA-4515-B6C1-3E5AC743DF0A}"/>
                  </a:ext>
                </a:extLst>
              </p:cNvPr>
              <p:cNvSpPr txBox="1"/>
              <p:nvPr/>
            </p:nvSpPr>
            <p:spPr>
              <a:xfrm>
                <a:off x="9043600" y="4940970"/>
                <a:ext cx="752129" cy="369332"/>
              </a:xfrm>
              <a:prstGeom prst="rect">
                <a:avLst/>
              </a:prstGeom>
              <a:noFill/>
            </p:spPr>
            <p:txBody>
              <a:bodyPr wrap="none" rtlCol="0">
                <a:spAutoFit/>
              </a:bodyPr>
              <a:lstStyle/>
              <a:p>
                <a:r>
                  <a:rPr lang="en-MY" dirty="0">
                    <a:solidFill>
                      <a:schemeClr val="bg1"/>
                    </a:solidFill>
                    <a:latin typeface="Abadi" panose="020B0604020104020204" pitchFamily="34" charset="0"/>
                  </a:rPr>
                  <a:t>about</a:t>
                </a:r>
              </a:p>
            </p:txBody>
          </p:sp>
        </p:grpSp>
        <p:pic>
          <p:nvPicPr>
            <p:cNvPr id="32" name="Graphic 31" descr="Frangipani with solid fill">
              <a:extLst>
                <a:ext uri="{FF2B5EF4-FFF2-40B4-BE49-F238E27FC236}">
                  <a16:creationId xmlns:a16="http://schemas.microsoft.com/office/drawing/2014/main" id="{08C423DF-B41A-4065-8159-D9EC34EAF2D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21288" y="2633152"/>
              <a:ext cx="914400" cy="914400"/>
            </a:xfrm>
            <a:prstGeom prst="rect">
              <a:avLst/>
            </a:prstGeom>
          </p:spPr>
        </p:pic>
      </p:grpSp>
      <p:sp>
        <p:nvSpPr>
          <p:cNvPr id="8" name="TextBox 7">
            <a:extLst>
              <a:ext uri="{FF2B5EF4-FFF2-40B4-BE49-F238E27FC236}">
                <a16:creationId xmlns:a16="http://schemas.microsoft.com/office/drawing/2014/main" id="{CD16682A-F438-48CB-991E-18C24605039C}"/>
              </a:ext>
            </a:extLst>
          </p:cNvPr>
          <p:cNvSpPr txBox="1"/>
          <p:nvPr/>
        </p:nvSpPr>
        <p:spPr>
          <a:xfrm>
            <a:off x="5953835" y="1274313"/>
            <a:ext cx="2744662" cy="769441"/>
          </a:xfrm>
          <a:prstGeom prst="rect">
            <a:avLst/>
          </a:prstGeom>
          <a:noFill/>
        </p:spPr>
        <p:txBody>
          <a:bodyPr wrap="none" rtlCol="0">
            <a:spAutoFit/>
          </a:bodyPr>
          <a:lstStyle/>
          <a:p>
            <a:r>
              <a:rPr lang="en-MY" sz="4400" b="1" dirty="0">
                <a:solidFill>
                  <a:schemeClr val="bg1"/>
                </a:solidFill>
                <a:latin typeface="Abadi" panose="020B0604020104020204" pitchFamily="34" charset="0"/>
              </a:rPr>
              <a:t>about data</a:t>
            </a:r>
          </a:p>
        </p:txBody>
      </p:sp>
      <p:sp>
        <p:nvSpPr>
          <p:cNvPr id="9" name="TextBox 8">
            <a:extLst>
              <a:ext uri="{FF2B5EF4-FFF2-40B4-BE49-F238E27FC236}">
                <a16:creationId xmlns:a16="http://schemas.microsoft.com/office/drawing/2014/main" id="{A08BFEA4-E7C4-4886-9DE7-E529D8A35A40}"/>
              </a:ext>
            </a:extLst>
          </p:cNvPr>
          <p:cNvSpPr txBox="1"/>
          <p:nvPr/>
        </p:nvSpPr>
        <p:spPr>
          <a:xfrm>
            <a:off x="3672839" y="2151904"/>
            <a:ext cx="3944166" cy="4708981"/>
          </a:xfrm>
          <a:prstGeom prst="rect">
            <a:avLst/>
          </a:prstGeom>
          <a:noFill/>
        </p:spPr>
        <p:txBody>
          <a:bodyPr wrap="square" rtlCol="0">
            <a:spAutoFit/>
          </a:bodyPr>
          <a:lstStyle/>
          <a:p>
            <a:pPr algn="just"/>
            <a:r>
              <a:rPr lang="en-US" sz="2000" dirty="0">
                <a:solidFill>
                  <a:schemeClr val="bg1">
                    <a:lumMod val="95000"/>
                  </a:schemeClr>
                </a:solidFill>
              </a:rPr>
              <a:t>1. </a:t>
            </a:r>
            <a:r>
              <a:rPr lang="en-US" sz="2000" dirty="0" err="1">
                <a:solidFill>
                  <a:schemeClr val="bg1">
                    <a:lumMod val="95000"/>
                  </a:schemeClr>
                </a:solidFill>
              </a:rPr>
              <a:t>Pengamatan</a:t>
            </a:r>
            <a:r>
              <a:rPr lang="en-US" sz="2000" dirty="0">
                <a:solidFill>
                  <a:schemeClr val="bg1">
                    <a:lumMod val="95000"/>
                  </a:schemeClr>
                </a:solidFill>
              </a:rPr>
              <a:t> ( </a:t>
            </a:r>
            <a:r>
              <a:rPr lang="en-US" sz="2000" dirty="0" err="1">
                <a:solidFill>
                  <a:schemeClr val="bg1">
                    <a:lumMod val="95000"/>
                  </a:schemeClr>
                </a:solidFill>
              </a:rPr>
              <a:t>Observasi</a:t>
            </a:r>
            <a:r>
              <a:rPr lang="en-US" sz="2000" dirty="0">
                <a:solidFill>
                  <a:schemeClr val="bg1">
                    <a:lumMod val="95000"/>
                  </a:schemeClr>
                </a:solidFill>
              </a:rPr>
              <a:t> )</a:t>
            </a:r>
          </a:p>
          <a:p>
            <a:pPr algn="just"/>
            <a:r>
              <a:rPr lang="en-US" sz="2000" dirty="0" err="1">
                <a:solidFill>
                  <a:schemeClr val="bg1">
                    <a:lumMod val="95000"/>
                  </a:schemeClr>
                </a:solidFill>
              </a:rPr>
              <a:t>Peneliti</a:t>
            </a:r>
            <a:r>
              <a:rPr lang="en-US" sz="2000" dirty="0">
                <a:solidFill>
                  <a:schemeClr val="bg1">
                    <a:lumMod val="95000"/>
                  </a:schemeClr>
                </a:solidFill>
              </a:rPr>
              <a:t> </a:t>
            </a:r>
            <a:r>
              <a:rPr lang="en-US" sz="2000" dirty="0" err="1">
                <a:solidFill>
                  <a:schemeClr val="bg1">
                    <a:lumMod val="95000"/>
                  </a:schemeClr>
                </a:solidFill>
              </a:rPr>
              <a:t>melakukan</a:t>
            </a:r>
            <a:r>
              <a:rPr lang="en-US" sz="2000" dirty="0">
                <a:solidFill>
                  <a:schemeClr val="bg1">
                    <a:lumMod val="95000"/>
                  </a:schemeClr>
                </a:solidFill>
              </a:rPr>
              <a:t> </a:t>
            </a:r>
            <a:r>
              <a:rPr lang="en-US" sz="2000" dirty="0" err="1">
                <a:solidFill>
                  <a:schemeClr val="bg1">
                    <a:lumMod val="95000"/>
                  </a:schemeClr>
                </a:solidFill>
              </a:rPr>
              <a:t>pengamatan</a:t>
            </a:r>
            <a:r>
              <a:rPr lang="en-US" sz="2000" dirty="0">
                <a:solidFill>
                  <a:schemeClr val="bg1">
                    <a:lumMod val="95000"/>
                  </a:schemeClr>
                </a:solidFill>
              </a:rPr>
              <a:t> </a:t>
            </a:r>
            <a:r>
              <a:rPr lang="en-US" sz="2000" dirty="0" err="1">
                <a:solidFill>
                  <a:schemeClr val="bg1">
                    <a:lumMod val="95000"/>
                  </a:schemeClr>
                </a:solidFill>
              </a:rPr>
              <a:t>dengan</a:t>
            </a:r>
            <a:r>
              <a:rPr lang="en-US" sz="2000" dirty="0">
                <a:solidFill>
                  <a:schemeClr val="bg1">
                    <a:lumMod val="95000"/>
                  </a:schemeClr>
                </a:solidFill>
              </a:rPr>
              <a:t> </a:t>
            </a:r>
            <a:r>
              <a:rPr lang="en-US" sz="2000" dirty="0" err="1">
                <a:solidFill>
                  <a:schemeClr val="bg1">
                    <a:lumMod val="95000"/>
                  </a:schemeClr>
                </a:solidFill>
              </a:rPr>
              <a:t>turun</a:t>
            </a:r>
            <a:r>
              <a:rPr lang="en-US" sz="2000" dirty="0">
                <a:solidFill>
                  <a:schemeClr val="bg1">
                    <a:lumMod val="95000"/>
                  </a:schemeClr>
                </a:solidFill>
              </a:rPr>
              <a:t> </a:t>
            </a:r>
            <a:r>
              <a:rPr lang="en-US" sz="2000" dirty="0" err="1">
                <a:solidFill>
                  <a:schemeClr val="bg1">
                    <a:lumMod val="95000"/>
                  </a:schemeClr>
                </a:solidFill>
              </a:rPr>
              <a:t>langsung</a:t>
            </a:r>
            <a:r>
              <a:rPr lang="en-US" sz="2000" dirty="0">
                <a:solidFill>
                  <a:schemeClr val="bg1">
                    <a:lumMod val="95000"/>
                  </a:schemeClr>
                </a:solidFill>
              </a:rPr>
              <a:t> </a:t>
            </a:r>
            <a:r>
              <a:rPr lang="en-US" sz="2000" dirty="0" err="1">
                <a:solidFill>
                  <a:schemeClr val="bg1">
                    <a:lumMod val="95000"/>
                  </a:schemeClr>
                </a:solidFill>
              </a:rPr>
              <a:t>ke</a:t>
            </a:r>
            <a:r>
              <a:rPr lang="en-US" sz="2000" dirty="0">
                <a:solidFill>
                  <a:schemeClr val="bg1">
                    <a:lumMod val="95000"/>
                  </a:schemeClr>
                </a:solidFill>
              </a:rPr>
              <a:t> </a:t>
            </a:r>
            <a:r>
              <a:rPr lang="en-US" sz="2000" dirty="0" err="1">
                <a:solidFill>
                  <a:schemeClr val="bg1">
                    <a:lumMod val="95000"/>
                  </a:schemeClr>
                </a:solidFill>
              </a:rPr>
              <a:t>toko</a:t>
            </a:r>
            <a:r>
              <a:rPr lang="en-US" sz="2000" dirty="0">
                <a:solidFill>
                  <a:schemeClr val="bg1">
                    <a:lumMod val="95000"/>
                  </a:schemeClr>
                </a:solidFill>
              </a:rPr>
              <a:t> </a:t>
            </a:r>
            <a:r>
              <a:rPr lang="en-US" sz="2000" dirty="0" err="1">
                <a:solidFill>
                  <a:schemeClr val="bg1">
                    <a:lumMod val="95000"/>
                  </a:schemeClr>
                </a:solidFill>
              </a:rPr>
              <a:t>tani</a:t>
            </a:r>
            <a:r>
              <a:rPr lang="en-US" sz="2000" dirty="0">
                <a:solidFill>
                  <a:schemeClr val="bg1">
                    <a:lumMod val="95000"/>
                  </a:schemeClr>
                </a:solidFill>
              </a:rPr>
              <a:t> </a:t>
            </a:r>
            <a:r>
              <a:rPr lang="en-US" sz="2000" dirty="0" err="1">
                <a:solidFill>
                  <a:schemeClr val="bg1">
                    <a:lumMod val="95000"/>
                  </a:schemeClr>
                </a:solidFill>
              </a:rPr>
              <a:t>Indonesiana</a:t>
            </a:r>
            <a:r>
              <a:rPr lang="en-US" sz="2000" dirty="0">
                <a:solidFill>
                  <a:schemeClr val="bg1">
                    <a:lumMod val="95000"/>
                  </a:schemeClr>
                </a:solidFill>
              </a:rPr>
              <a:t> </a:t>
            </a:r>
            <a:r>
              <a:rPr lang="en-US" sz="2000" dirty="0" err="1">
                <a:solidFill>
                  <a:schemeClr val="bg1">
                    <a:lumMod val="95000"/>
                  </a:schemeClr>
                </a:solidFill>
              </a:rPr>
              <a:t>untuk</a:t>
            </a:r>
            <a:r>
              <a:rPr lang="en-US" sz="2000" dirty="0">
                <a:solidFill>
                  <a:schemeClr val="bg1">
                    <a:lumMod val="95000"/>
                  </a:schemeClr>
                </a:solidFill>
              </a:rPr>
              <a:t> </a:t>
            </a:r>
            <a:r>
              <a:rPr lang="en-US" sz="2000" dirty="0" err="1">
                <a:solidFill>
                  <a:schemeClr val="bg1">
                    <a:lumMod val="95000"/>
                  </a:schemeClr>
                </a:solidFill>
              </a:rPr>
              <a:t>mendapatkan</a:t>
            </a:r>
            <a:r>
              <a:rPr lang="en-US" sz="2000" dirty="0">
                <a:solidFill>
                  <a:schemeClr val="bg1">
                    <a:lumMod val="95000"/>
                  </a:schemeClr>
                </a:solidFill>
              </a:rPr>
              <a:t> </a:t>
            </a:r>
            <a:r>
              <a:rPr lang="en-US" sz="2000" dirty="0" err="1">
                <a:solidFill>
                  <a:schemeClr val="bg1">
                    <a:lumMod val="95000"/>
                  </a:schemeClr>
                </a:solidFill>
              </a:rPr>
              <a:t>informasi</a:t>
            </a:r>
            <a:r>
              <a:rPr lang="en-US" sz="2000" dirty="0">
                <a:solidFill>
                  <a:schemeClr val="bg1">
                    <a:lumMod val="95000"/>
                  </a:schemeClr>
                </a:solidFill>
              </a:rPr>
              <a:t> </a:t>
            </a:r>
            <a:r>
              <a:rPr lang="en-US" sz="2000" dirty="0" err="1">
                <a:solidFill>
                  <a:schemeClr val="bg1">
                    <a:lumMod val="95000"/>
                  </a:schemeClr>
                </a:solidFill>
              </a:rPr>
              <a:t>mengenai</a:t>
            </a:r>
            <a:r>
              <a:rPr lang="en-US" sz="2000" dirty="0">
                <a:solidFill>
                  <a:schemeClr val="bg1">
                    <a:lumMod val="95000"/>
                  </a:schemeClr>
                </a:solidFill>
              </a:rPr>
              <a:t> </a:t>
            </a:r>
            <a:r>
              <a:rPr lang="en-US" sz="2000" dirty="0" err="1">
                <a:solidFill>
                  <a:schemeClr val="bg1">
                    <a:lumMod val="95000"/>
                  </a:schemeClr>
                </a:solidFill>
              </a:rPr>
              <a:t>sistem</a:t>
            </a:r>
            <a:r>
              <a:rPr lang="en-US" sz="2000" dirty="0">
                <a:solidFill>
                  <a:schemeClr val="bg1">
                    <a:lumMod val="95000"/>
                  </a:schemeClr>
                </a:solidFill>
              </a:rPr>
              <a:t> yang </a:t>
            </a:r>
            <a:r>
              <a:rPr lang="en-US" sz="2000" dirty="0" err="1">
                <a:solidFill>
                  <a:schemeClr val="bg1">
                    <a:lumMod val="95000"/>
                  </a:schemeClr>
                </a:solidFill>
              </a:rPr>
              <a:t>akan</a:t>
            </a:r>
            <a:r>
              <a:rPr lang="en-US" sz="2000" dirty="0">
                <a:solidFill>
                  <a:schemeClr val="bg1">
                    <a:lumMod val="95000"/>
                  </a:schemeClr>
                </a:solidFill>
              </a:rPr>
              <a:t> </a:t>
            </a:r>
            <a:r>
              <a:rPr lang="en-US" sz="2000" dirty="0" err="1">
                <a:solidFill>
                  <a:schemeClr val="bg1">
                    <a:lumMod val="95000"/>
                  </a:schemeClr>
                </a:solidFill>
              </a:rPr>
              <a:t>dibuat</a:t>
            </a:r>
            <a:r>
              <a:rPr lang="en-US" sz="2000" dirty="0">
                <a:solidFill>
                  <a:schemeClr val="bg1">
                    <a:lumMod val="95000"/>
                  </a:schemeClr>
                </a:solidFill>
              </a:rPr>
              <a:t> </a:t>
            </a:r>
            <a:r>
              <a:rPr lang="en-US" sz="2000" dirty="0" err="1">
                <a:solidFill>
                  <a:schemeClr val="bg1">
                    <a:lumMod val="95000"/>
                  </a:schemeClr>
                </a:solidFill>
              </a:rPr>
              <a:t>serta</a:t>
            </a:r>
            <a:r>
              <a:rPr lang="en-US" sz="2000" dirty="0">
                <a:solidFill>
                  <a:schemeClr val="bg1">
                    <a:lumMod val="95000"/>
                  </a:schemeClr>
                </a:solidFill>
              </a:rPr>
              <a:t> </a:t>
            </a:r>
            <a:r>
              <a:rPr lang="en-US" sz="2000" dirty="0" err="1">
                <a:solidFill>
                  <a:schemeClr val="bg1">
                    <a:lumMod val="95000"/>
                  </a:schemeClr>
                </a:solidFill>
              </a:rPr>
              <a:t>mengetahui</a:t>
            </a:r>
            <a:r>
              <a:rPr lang="en-US" sz="2000" dirty="0">
                <a:solidFill>
                  <a:schemeClr val="bg1">
                    <a:lumMod val="95000"/>
                  </a:schemeClr>
                </a:solidFill>
              </a:rPr>
              <a:t> </a:t>
            </a:r>
            <a:r>
              <a:rPr lang="en-US" sz="2000" dirty="0" err="1">
                <a:solidFill>
                  <a:schemeClr val="bg1">
                    <a:lumMod val="95000"/>
                  </a:schemeClr>
                </a:solidFill>
              </a:rPr>
              <a:t>permasalahan</a:t>
            </a:r>
            <a:r>
              <a:rPr lang="en-US" sz="2000" dirty="0">
                <a:solidFill>
                  <a:schemeClr val="bg1">
                    <a:lumMod val="95000"/>
                  </a:schemeClr>
                </a:solidFill>
              </a:rPr>
              <a:t> yang </a:t>
            </a:r>
            <a:r>
              <a:rPr lang="en-US" sz="2000" dirty="0" err="1">
                <a:solidFill>
                  <a:schemeClr val="bg1">
                    <a:lumMod val="95000"/>
                  </a:schemeClr>
                </a:solidFill>
              </a:rPr>
              <a:t>terjadi</a:t>
            </a:r>
            <a:r>
              <a:rPr lang="en-US" sz="2000" dirty="0">
                <a:solidFill>
                  <a:schemeClr val="bg1">
                    <a:lumMod val="95000"/>
                  </a:schemeClr>
                </a:solidFill>
              </a:rPr>
              <a:t> </a:t>
            </a:r>
            <a:r>
              <a:rPr lang="en-US" sz="2000" dirty="0" err="1">
                <a:solidFill>
                  <a:schemeClr val="bg1">
                    <a:lumMod val="95000"/>
                  </a:schemeClr>
                </a:solidFill>
              </a:rPr>
              <a:t>saat</a:t>
            </a:r>
            <a:r>
              <a:rPr lang="en-US" sz="2000" dirty="0">
                <a:solidFill>
                  <a:schemeClr val="bg1">
                    <a:lumMod val="95000"/>
                  </a:schemeClr>
                </a:solidFill>
              </a:rPr>
              <a:t> </a:t>
            </a:r>
            <a:r>
              <a:rPr lang="en-US" sz="2000" dirty="0" err="1">
                <a:solidFill>
                  <a:schemeClr val="bg1">
                    <a:lumMod val="95000"/>
                  </a:schemeClr>
                </a:solidFill>
              </a:rPr>
              <a:t>ini</a:t>
            </a:r>
            <a:r>
              <a:rPr lang="en-US" sz="2000" dirty="0">
                <a:solidFill>
                  <a:schemeClr val="bg1">
                    <a:lumMod val="95000"/>
                  </a:schemeClr>
                </a:solidFill>
              </a:rPr>
              <a:t>.</a:t>
            </a:r>
          </a:p>
          <a:p>
            <a:pPr algn="just"/>
            <a:endParaRPr lang="en-US" sz="2000" dirty="0">
              <a:solidFill>
                <a:schemeClr val="bg1">
                  <a:lumMod val="95000"/>
                </a:schemeClr>
              </a:solidFill>
            </a:endParaRPr>
          </a:p>
          <a:p>
            <a:pPr algn="just"/>
            <a:r>
              <a:rPr lang="en-MY" sz="2000" dirty="0">
                <a:solidFill>
                  <a:schemeClr val="bg1">
                    <a:lumMod val="95000"/>
                  </a:schemeClr>
                </a:solidFill>
              </a:rPr>
              <a:t>2. </a:t>
            </a:r>
            <a:r>
              <a:rPr lang="en-MY" sz="2000" dirty="0" err="1">
                <a:solidFill>
                  <a:schemeClr val="bg1">
                    <a:lumMod val="95000"/>
                  </a:schemeClr>
                </a:solidFill>
              </a:rPr>
              <a:t>Wawancara</a:t>
            </a:r>
            <a:endParaRPr lang="en-MY" sz="2000" dirty="0">
              <a:solidFill>
                <a:schemeClr val="bg1">
                  <a:lumMod val="95000"/>
                </a:schemeClr>
              </a:solidFill>
            </a:endParaRPr>
          </a:p>
          <a:p>
            <a:pPr algn="just"/>
            <a:r>
              <a:rPr lang="en-MY" sz="2000" dirty="0">
                <a:solidFill>
                  <a:schemeClr val="bg1">
                    <a:lumMod val="95000"/>
                  </a:schemeClr>
                </a:solidFill>
              </a:rPr>
              <a:t>Pada </a:t>
            </a:r>
            <a:r>
              <a:rPr lang="en-MY" sz="2000" dirty="0" err="1">
                <a:solidFill>
                  <a:schemeClr val="bg1">
                    <a:lumMod val="95000"/>
                  </a:schemeClr>
                </a:solidFill>
              </a:rPr>
              <a:t>tahap</a:t>
            </a:r>
            <a:r>
              <a:rPr lang="en-MY" sz="2000" dirty="0">
                <a:solidFill>
                  <a:schemeClr val="bg1">
                    <a:lumMod val="95000"/>
                  </a:schemeClr>
                </a:solidFill>
              </a:rPr>
              <a:t> </a:t>
            </a:r>
            <a:r>
              <a:rPr lang="en-MY" sz="2000" dirty="0" err="1">
                <a:solidFill>
                  <a:schemeClr val="bg1">
                    <a:lumMod val="95000"/>
                  </a:schemeClr>
                </a:solidFill>
              </a:rPr>
              <a:t>ini</a:t>
            </a:r>
            <a:r>
              <a:rPr lang="en-MY" sz="2000" dirty="0">
                <a:solidFill>
                  <a:schemeClr val="bg1">
                    <a:lumMod val="95000"/>
                  </a:schemeClr>
                </a:solidFill>
              </a:rPr>
              <a:t> </a:t>
            </a:r>
            <a:r>
              <a:rPr lang="en-MY" sz="2000" dirty="0" err="1">
                <a:solidFill>
                  <a:schemeClr val="bg1">
                    <a:lumMod val="95000"/>
                  </a:schemeClr>
                </a:solidFill>
              </a:rPr>
              <a:t>peneliti</a:t>
            </a:r>
            <a:r>
              <a:rPr lang="en-MY" sz="2000" dirty="0">
                <a:solidFill>
                  <a:schemeClr val="bg1">
                    <a:lumMod val="95000"/>
                  </a:schemeClr>
                </a:solidFill>
              </a:rPr>
              <a:t> </a:t>
            </a:r>
            <a:r>
              <a:rPr lang="en-MY" sz="2000" dirty="0" err="1">
                <a:solidFill>
                  <a:schemeClr val="bg1">
                    <a:lumMod val="95000"/>
                  </a:schemeClr>
                </a:solidFill>
              </a:rPr>
              <a:t>melakukan</a:t>
            </a:r>
            <a:r>
              <a:rPr lang="en-MY" sz="2000" dirty="0">
                <a:solidFill>
                  <a:schemeClr val="bg1">
                    <a:lumMod val="95000"/>
                  </a:schemeClr>
                </a:solidFill>
              </a:rPr>
              <a:t> </a:t>
            </a:r>
            <a:r>
              <a:rPr lang="en-MY" sz="2000" dirty="0" err="1">
                <a:solidFill>
                  <a:schemeClr val="bg1">
                    <a:lumMod val="95000"/>
                  </a:schemeClr>
                </a:solidFill>
              </a:rPr>
              <a:t>wawancara</a:t>
            </a:r>
            <a:r>
              <a:rPr lang="en-MY" sz="2000" dirty="0">
                <a:solidFill>
                  <a:schemeClr val="bg1">
                    <a:lumMod val="95000"/>
                  </a:schemeClr>
                </a:solidFill>
              </a:rPr>
              <a:t> </a:t>
            </a:r>
            <a:r>
              <a:rPr lang="en-MY" sz="2000" dirty="0" err="1">
                <a:solidFill>
                  <a:schemeClr val="bg1">
                    <a:lumMod val="95000"/>
                  </a:schemeClr>
                </a:solidFill>
              </a:rPr>
              <a:t>atau</a:t>
            </a:r>
            <a:r>
              <a:rPr lang="en-MY" sz="2000" dirty="0">
                <a:solidFill>
                  <a:schemeClr val="bg1">
                    <a:lumMod val="95000"/>
                  </a:schemeClr>
                </a:solidFill>
              </a:rPr>
              <a:t> </a:t>
            </a:r>
            <a:r>
              <a:rPr lang="en-MY" sz="2000" dirty="0" err="1">
                <a:solidFill>
                  <a:schemeClr val="bg1">
                    <a:lumMod val="95000"/>
                  </a:schemeClr>
                </a:solidFill>
              </a:rPr>
              <a:t>tanya</a:t>
            </a:r>
            <a:r>
              <a:rPr lang="en-MY" sz="2000" dirty="0">
                <a:solidFill>
                  <a:schemeClr val="bg1">
                    <a:lumMod val="95000"/>
                  </a:schemeClr>
                </a:solidFill>
              </a:rPr>
              <a:t> </a:t>
            </a:r>
            <a:r>
              <a:rPr lang="en-MY" sz="2000" dirty="0" err="1">
                <a:solidFill>
                  <a:schemeClr val="bg1">
                    <a:lumMod val="95000"/>
                  </a:schemeClr>
                </a:solidFill>
              </a:rPr>
              <a:t>jawab</a:t>
            </a:r>
            <a:r>
              <a:rPr lang="en-MY" sz="2000" dirty="0">
                <a:solidFill>
                  <a:schemeClr val="bg1">
                    <a:lumMod val="95000"/>
                  </a:schemeClr>
                </a:solidFill>
              </a:rPr>
              <a:t> </a:t>
            </a:r>
            <a:r>
              <a:rPr lang="en-MY" sz="2000" dirty="0" err="1">
                <a:solidFill>
                  <a:schemeClr val="bg1">
                    <a:lumMod val="95000"/>
                  </a:schemeClr>
                </a:solidFill>
              </a:rPr>
              <a:t>langsung</a:t>
            </a:r>
            <a:r>
              <a:rPr lang="en-MY" sz="2000" dirty="0">
                <a:solidFill>
                  <a:schemeClr val="bg1">
                    <a:lumMod val="95000"/>
                  </a:schemeClr>
                </a:solidFill>
              </a:rPr>
              <a:t> </a:t>
            </a:r>
            <a:r>
              <a:rPr lang="en-MY" sz="2000" dirty="0" err="1">
                <a:solidFill>
                  <a:schemeClr val="bg1">
                    <a:lumMod val="95000"/>
                  </a:schemeClr>
                </a:solidFill>
              </a:rPr>
              <a:t>kepada</a:t>
            </a:r>
            <a:r>
              <a:rPr lang="en-MY" sz="2000" dirty="0">
                <a:solidFill>
                  <a:schemeClr val="bg1">
                    <a:lumMod val="95000"/>
                  </a:schemeClr>
                </a:solidFill>
              </a:rPr>
              <a:t> </a:t>
            </a:r>
            <a:r>
              <a:rPr lang="en-MY" sz="2000" dirty="0" err="1">
                <a:solidFill>
                  <a:schemeClr val="bg1">
                    <a:lumMod val="95000"/>
                  </a:schemeClr>
                </a:solidFill>
              </a:rPr>
              <a:t>pihak</a:t>
            </a:r>
            <a:r>
              <a:rPr lang="en-MY" sz="2000" dirty="0">
                <a:solidFill>
                  <a:schemeClr val="bg1">
                    <a:lumMod val="95000"/>
                  </a:schemeClr>
                </a:solidFill>
              </a:rPr>
              <a:t> toko </a:t>
            </a:r>
            <a:r>
              <a:rPr lang="en-MY" sz="2000" dirty="0" err="1">
                <a:solidFill>
                  <a:schemeClr val="bg1">
                    <a:lumMod val="95000"/>
                  </a:schemeClr>
                </a:solidFill>
              </a:rPr>
              <a:t>tani</a:t>
            </a:r>
            <a:r>
              <a:rPr lang="en-MY" sz="2000" dirty="0">
                <a:solidFill>
                  <a:schemeClr val="bg1">
                    <a:lumMod val="95000"/>
                  </a:schemeClr>
                </a:solidFill>
              </a:rPr>
              <a:t> </a:t>
            </a:r>
            <a:r>
              <a:rPr lang="en-MY" sz="2000" dirty="0" err="1">
                <a:solidFill>
                  <a:schemeClr val="bg1">
                    <a:lumMod val="95000"/>
                  </a:schemeClr>
                </a:solidFill>
              </a:rPr>
              <a:t>Indonesiana</a:t>
            </a:r>
            <a:r>
              <a:rPr lang="en-MY" sz="2000" dirty="0">
                <a:solidFill>
                  <a:schemeClr val="bg1">
                    <a:lumMod val="95000"/>
                  </a:schemeClr>
                </a:solidFill>
              </a:rPr>
              <a:t> </a:t>
            </a:r>
            <a:r>
              <a:rPr lang="en-MY" sz="2000" dirty="0" err="1">
                <a:solidFill>
                  <a:schemeClr val="bg1">
                    <a:lumMod val="95000"/>
                  </a:schemeClr>
                </a:solidFill>
              </a:rPr>
              <a:t>guna</a:t>
            </a:r>
            <a:r>
              <a:rPr lang="en-MY" sz="2000" dirty="0">
                <a:solidFill>
                  <a:schemeClr val="bg1">
                    <a:lumMod val="95000"/>
                  </a:schemeClr>
                </a:solidFill>
              </a:rPr>
              <a:t> </a:t>
            </a:r>
            <a:r>
              <a:rPr lang="en-MY" sz="2000" dirty="0" err="1">
                <a:solidFill>
                  <a:schemeClr val="bg1">
                    <a:lumMod val="95000"/>
                  </a:schemeClr>
                </a:solidFill>
              </a:rPr>
              <a:t>mengumpulkan</a:t>
            </a:r>
            <a:r>
              <a:rPr lang="en-MY" sz="2000" dirty="0">
                <a:solidFill>
                  <a:schemeClr val="bg1">
                    <a:lumMod val="95000"/>
                  </a:schemeClr>
                </a:solidFill>
              </a:rPr>
              <a:t> data yang </a:t>
            </a:r>
            <a:r>
              <a:rPr lang="en-MY" sz="2000" dirty="0" err="1">
                <a:solidFill>
                  <a:schemeClr val="bg1">
                    <a:lumMod val="95000"/>
                  </a:schemeClr>
                </a:solidFill>
              </a:rPr>
              <a:t>diperlukan</a:t>
            </a:r>
            <a:r>
              <a:rPr lang="en-MY" sz="2000" dirty="0">
                <a:solidFill>
                  <a:schemeClr val="bg1">
                    <a:lumMod val="95000"/>
                  </a:schemeClr>
                </a:solidFill>
              </a:rPr>
              <a:t>.</a:t>
            </a:r>
          </a:p>
          <a:p>
            <a:pPr algn="just"/>
            <a:endParaRPr lang="en-MY" sz="2000" dirty="0">
              <a:solidFill>
                <a:schemeClr val="bg1">
                  <a:lumMod val="95000"/>
                </a:schemeClr>
              </a:solidFill>
            </a:endParaRPr>
          </a:p>
        </p:txBody>
      </p:sp>
      <p:sp>
        <p:nvSpPr>
          <p:cNvPr id="20" name="Rectangle: Rounded Corners 19">
            <a:extLst>
              <a:ext uri="{FF2B5EF4-FFF2-40B4-BE49-F238E27FC236}">
                <a16:creationId xmlns:a16="http://schemas.microsoft.com/office/drawing/2014/main" id="{1B633A10-65B0-4DDA-ABB1-3C8F9C582970}"/>
              </a:ext>
            </a:extLst>
          </p:cNvPr>
          <p:cNvSpPr/>
          <p:nvPr/>
        </p:nvSpPr>
        <p:spPr>
          <a:xfrm>
            <a:off x="973973" y="475521"/>
            <a:ext cx="630301" cy="220134"/>
          </a:xfrm>
          <a:prstGeom prst="roundRect">
            <a:avLst>
              <a:gd name="adj" fmla="val 4743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1" name="TextBox 20">
            <a:extLst>
              <a:ext uri="{FF2B5EF4-FFF2-40B4-BE49-F238E27FC236}">
                <a16:creationId xmlns:a16="http://schemas.microsoft.com/office/drawing/2014/main" id="{761BE441-CA43-4F85-BA30-E875CDB26229}"/>
              </a:ext>
            </a:extLst>
          </p:cNvPr>
          <p:cNvSpPr txBox="1"/>
          <p:nvPr/>
        </p:nvSpPr>
        <p:spPr>
          <a:xfrm>
            <a:off x="949070" y="388764"/>
            <a:ext cx="2816797" cy="369332"/>
          </a:xfrm>
          <a:prstGeom prst="rect">
            <a:avLst/>
          </a:prstGeom>
          <a:noFill/>
        </p:spPr>
        <p:txBody>
          <a:bodyPr wrap="none" rtlCol="0">
            <a:spAutoFit/>
          </a:bodyPr>
          <a:lstStyle/>
          <a:p>
            <a:r>
              <a:rPr lang="en-MY" dirty="0">
                <a:solidFill>
                  <a:schemeClr val="bg1"/>
                </a:solidFill>
                <a:latin typeface="Abadi" panose="020B0604020104020204" pitchFamily="34" charset="0"/>
              </a:rPr>
              <a:t>data  </a:t>
            </a:r>
            <a:r>
              <a:rPr lang="en-MY" dirty="0" err="1">
                <a:solidFill>
                  <a:schemeClr val="bg1"/>
                </a:solidFill>
                <a:latin typeface="Abadi" panose="020B0604020104020204" pitchFamily="34" charset="0"/>
              </a:rPr>
              <a:t>data</a:t>
            </a:r>
            <a:r>
              <a:rPr lang="en-MY" dirty="0">
                <a:solidFill>
                  <a:schemeClr val="bg1"/>
                </a:solidFill>
                <a:latin typeface="Abadi" panose="020B0604020104020204" pitchFamily="34" charset="0"/>
              </a:rPr>
              <a:t>  </a:t>
            </a:r>
            <a:r>
              <a:rPr lang="en-MY" dirty="0" err="1">
                <a:solidFill>
                  <a:schemeClr val="bg1"/>
                </a:solidFill>
                <a:latin typeface="Abadi" panose="020B0604020104020204" pitchFamily="34" charset="0"/>
              </a:rPr>
              <a:t>analisa</a:t>
            </a:r>
            <a:r>
              <a:rPr lang="en-MY" dirty="0">
                <a:solidFill>
                  <a:schemeClr val="bg1"/>
                </a:solidFill>
                <a:latin typeface="Abadi" panose="020B0604020104020204" pitchFamily="34" charset="0"/>
              </a:rPr>
              <a:t>  </a:t>
            </a:r>
            <a:r>
              <a:rPr lang="en-MY" dirty="0" err="1">
                <a:solidFill>
                  <a:schemeClr val="bg1"/>
                </a:solidFill>
                <a:latin typeface="Abadi" panose="020B0604020104020204" pitchFamily="34" charset="0"/>
              </a:rPr>
              <a:t>analisa</a:t>
            </a:r>
            <a:endParaRPr lang="en-MY" dirty="0">
              <a:solidFill>
                <a:schemeClr val="bg1"/>
              </a:solidFill>
              <a:latin typeface="Abadi" panose="020B0604020104020204" pitchFamily="34" charset="0"/>
            </a:endParaRPr>
          </a:p>
        </p:txBody>
      </p:sp>
      <p:grpSp>
        <p:nvGrpSpPr>
          <p:cNvPr id="22" name="Group 21">
            <a:extLst>
              <a:ext uri="{FF2B5EF4-FFF2-40B4-BE49-F238E27FC236}">
                <a16:creationId xmlns:a16="http://schemas.microsoft.com/office/drawing/2014/main" id="{3E312913-2850-4AE0-8BAF-54A36561DE90}"/>
              </a:ext>
            </a:extLst>
          </p:cNvPr>
          <p:cNvGrpSpPr/>
          <p:nvPr/>
        </p:nvGrpSpPr>
        <p:grpSpPr>
          <a:xfrm>
            <a:off x="973974" y="1718600"/>
            <a:ext cx="2155690" cy="4529800"/>
            <a:chOff x="973974" y="1718600"/>
            <a:chExt cx="2155690" cy="4529800"/>
          </a:xfrm>
        </p:grpSpPr>
        <p:grpSp>
          <p:nvGrpSpPr>
            <p:cNvPr id="23" name="Group 22">
              <a:extLst>
                <a:ext uri="{FF2B5EF4-FFF2-40B4-BE49-F238E27FC236}">
                  <a16:creationId xmlns:a16="http://schemas.microsoft.com/office/drawing/2014/main" id="{72A71C7E-283B-411D-ABBD-CC1662499330}"/>
                </a:ext>
              </a:extLst>
            </p:cNvPr>
            <p:cNvGrpSpPr/>
            <p:nvPr/>
          </p:nvGrpSpPr>
          <p:grpSpPr>
            <a:xfrm>
              <a:off x="973974" y="1718600"/>
              <a:ext cx="2155690" cy="4529800"/>
              <a:chOff x="973974" y="1718600"/>
              <a:chExt cx="2155690" cy="4529800"/>
            </a:xfrm>
            <a:blipFill dpi="0" rotWithShape="1">
              <a:blip r:embed="rId9">
                <a:extLst>
                  <a:ext uri="{28A0092B-C50C-407E-A947-70E740481C1C}">
                    <a14:useLocalDpi xmlns:a14="http://schemas.microsoft.com/office/drawing/2010/main" val="0"/>
                  </a:ext>
                </a:extLst>
              </a:blip>
              <a:srcRect/>
              <a:stretch>
                <a:fillRect/>
              </a:stretch>
            </a:blipFill>
          </p:grpSpPr>
          <p:sp>
            <p:nvSpPr>
              <p:cNvPr id="26" name="Rectangle: Rounded Corners 25">
                <a:extLst>
                  <a:ext uri="{FF2B5EF4-FFF2-40B4-BE49-F238E27FC236}">
                    <a16:creationId xmlns:a16="http://schemas.microsoft.com/office/drawing/2014/main" id="{D3803F5B-F7DC-4656-9733-0C9F07D42949}"/>
                  </a:ext>
                </a:extLst>
              </p:cNvPr>
              <p:cNvSpPr/>
              <p:nvPr/>
            </p:nvSpPr>
            <p:spPr>
              <a:xfrm>
                <a:off x="1014722" y="1718600"/>
                <a:ext cx="2114942" cy="4529800"/>
              </a:xfrm>
              <a:prstGeom prst="roundRect">
                <a:avLst/>
              </a:prstGeom>
              <a:gr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7" name="Rectangle: Rounded Corners 26">
                <a:extLst>
                  <a:ext uri="{FF2B5EF4-FFF2-40B4-BE49-F238E27FC236}">
                    <a16:creationId xmlns:a16="http://schemas.microsoft.com/office/drawing/2014/main" id="{A4E4BA1D-3154-43B9-A72A-0FE068AF41FE}"/>
                  </a:ext>
                </a:extLst>
              </p:cNvPr>
              <p:cNvSpPr/>
              <p:nvPr/>
            </p:nvSpPr>
            <p:spPr>
              <a:xfrm>
                <a:off x="1700464" y="6076950"/>
                <a:ext cx="743457" cy="7619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8" name="TextBox 27">
                <a:extLst>
                  <a:ext uri="{FF2B5EF4-FFF2-40B4-BE49-F238E27FC236}">
                    <a16:creationId xmlns:a16="http://schemas.microsoft.com/office/drawing/2014/main" id="{C6921882-5777-4762-9902-6A72567EC15B}"/>
                  </a:ext>
                </a:extLst>
              </p:cNvPr>
              <p:cNvSpPr txBox="1"/>
              <p:nvPr/>
            </p:nvSpPr>
            <p:spPr>
              <a:xfrm>
                <a:off x="973974" y="4966035"/>
                <a:ext cx="1619354" cy="1015663"/>
              </a:xfrm>
              <a:prstGeom prst="rect">
                <a:avLst/>
              </a:prstGeom>
              <a:grpFill/>
            </p:spPr>
            <p:txBody>
              <a:bodyPr wrap="none" rtlCol="0">
                <a:spAutoFit/>
              </a:bodyPr>
              <a:lstStyle/>
              <a:p>
                <a:r>
                  <a:rPr lang="en-MY" sz="6000" dirty="0">
                    <a:solidFill>
                      <a:schemeClr val="bg1"/>
                    </a:solidFill>
                    <a:latin typeface="Abadi" panose="020B0604020104020204" pitchFamily="34" charset="0"/>
                  </a:rPr>
                  <a:t>data</a:t>
                </a:r>
                <a:endParaRPr lang="en-MY" dirty="0">
                  <a:solidFill>
                    <a:schemeClr val="bg1"/>
                  </a:solidFill>
                  <a:latin typeface="Abadi" panose="020B0604020104020204" pitchFamily="34" charset="0"/>
                </a:endParaRPr>
              </a:p>
            </p:txBody>
          </p:sp>
          <p:sp>
            <p:nvSpPr>
              <p:cNvPr id="29" name="TextBox 28">
                <a:extLst>
                  <a:ext uri="{FF2B5EF4-FFF2-40B4-BE49-F238E27FC236}">
                    <a16:creationId xmlns:a16="http://schemas.microsoft.com/office/drawing/2014/main" id="{B91FA107-5AE0-4472-91FE-B1ACBA1577E4}"/>
                  </a:ext>
                </a:extLst>
              </p:cNvPr>
              <p:cNvSpPr txBox="1"/>
              <p:nvPr/>
            </p:nvSpPr>
            <p:spPr>
              <a:xfrm>
                <a:off x="1014722" y="4896377"/>
                <a:ext cx="752129" cy="369332"/>
              </a:xfrm>
              <a:prstGeom prst="rect">
                <a:avLst/>
              </a:prstGeom>
              <a:noFill/>
            </p:spPr>
            <p:txBody>
              <a:bodyPr wrap="none" rtlCol="0">
                <a:spAutoFit/>
              </a:bodyPr>
              <a:lstStyle/>
              <a:p>
                <a:r>
                  <a:rPr lang="en-MY" dirty="0">
                    <a:solidFill>
                      <a:schemeClr val="bg1"/>
                    </a:solidFill>
                    <a:latin typeface="Abadi" panose="020B0604020104020204" pitchFamily="34" charset="0"/>
                  </a:rPr>
                  <a:t>about</a:t>
                </a:r>
              </a:p>
            </p:txBody>
          </p:sp>
        </p:grpSp>
        <p:sp>
          <p:nvSpPr>
            <p:cNvPr id="24" name="Rectangle: Rounded Corners 23">
              <a:extLst>
                <a:ext uri="{FF2B5EF4-FFF2-40B4-BE49-F238E27FC236}">
                  <a16:creationId xmlns:a16="http://schemas.microsoft.com/office/drawing/2014/main" id="{8FD9AA24-C0D2-4B1F-B280-D237F7FBE25A}"/>
                </a:ext>
              </a:extLst>
            </p:cNvPr>
            <p:cNvSpPr/>
            <p:nvPr/>
          </p:nvSpPr>
          <p:spPr>
            <a:xfrm>
              <a:off x="1706111" y="5972378"/>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25" name="Graphic 24" descr="Blueberry with solid fill">
              <a:extLst>
                <a:ext uri="{FF2B5EF4-FFF2-40B4-BE49-F238E27FC236}">
                  <a16:creationId xmlns:a16="http://schemas.microsoft.com/office/drawing/2014/main" id="{FB2CB37D-73C4-4CC3-A4B9-2B8C2D2C313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81811" y="2589204"/>
              <a:ext cx="1180759" cy="1180759"/>
            </a:xfrm>
            <a:prstGeom prst="rect">
              <a:avLst/>
            </a:prstGeom>
          </p:spPr>
        </p:pic>
      </p:grpSp>
      <p:grpSp>
        <p:nvGrpSpPr>
          <p:cNvPr id="44" name="Group 43">
            <a:extLst>
              <a:ext uri="{FF2B5EF4-FFF2-40B4-BE49-F238E27FC236}">
                <a16:creationId xmlns:a16="http://schemas.microsoft.com/office/drawing/2014/main" id="{D2E19066-8370-4477-9ADD-795040C6F0B7}"/>
              </a:ext>
            </a:extLst>
          </p:cNvPr>
          <p:cNvGrpSpPr/>
          <p:nvPr/>
        </p:nvGrpSpPr>
        <p:grpSpPr>
          <a:xfrm>
            <a:off x="-7668559" y="1739138"/>
            <a:ext cx="2114942" cy="4529800"/>
            <a:chOff x="3719822" y="1739138"/>
            <a:chExt cx="2114942" cy="4529800"/>
          </a:xfrm>
        </p:grpSpPr>
        <p:grpSp>
          <p:nvGrpSpPr>
            <p:cNvPr id="45" name="Group 44">
              <a:extLst>
                <a:ext uri="{FF2B5EF4-FFF2-40B4-BE49-F238E27FC236}">
                  <a16:creationId xmlns:a16="http://schemas.microsoft.com/office/drawing/2014/main" id="{3CDB71E7-326D-45CF-8118-DEFF9FA5D89E}"/>
                </a:ext>
              </a:extLst>
            </p:cNvPr>
            <p:cNvGrpSpPr/>
            <p:nvPr/>
          </p:nvGrpSpPr>
          <p:grpSpPr>
            <a:xfrm>
              <a:off x="3719822" y="1739138"/>
              <a:ext cx="2114942" cy="4529800"/>
              <a:chOff x="3719822" y="1739138"/>
              <a:chExt cx="2114942" cy="4529800"/>
            </a:xfrm>
          </p:grpSpPr>
          <p:sp>
            <p:nvSpPr>
              <p:cNvPr id="47" name="Rectangle: Rounded Corners 46">
                <a:extLst>
                  <a:ext uri="{FF2B5EF4-FFF2-40B4-BE49-F238E27FC236}">
                    <a16:creationId xmlns:a16="http://schemas.microsoft.com/office/drawing/2014/main" id="{AF75067D-3471-48FF-8E12-AEA5D4906DA5}"/>
                  </a:ext>
                </a:extLst>
              </p:cNvPr>
              <p:cNvSpPr/>
              <p:nvPr/>
            </p:nvSpPr>
            <p:spPr>
              <a:xfrm>
                <a:off x="3719822" y="1739138"/>
                <a:ext cx="2114942" cy="4529800"/>
              </a:xfrm>
              <a:prstGeom prst="roundRect">
                <a:avLst/>
              </a:prstGeom>
              <a:blipFill dpi="0" rotWithShape="1">
                <a:blip r:embed="rId12">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8" name="Rectangle: Rounded Corners 47">
                <a:extLst>
                  <a:ext uri="{FF2B5EF4-FFF2-40B4-BE49-F238E27FC236}">
                    <a16:creationId xmlns:a16="http://schemas.microsoft.com/office/drawing/2014/main" id="{3D20107F-778E-465C-A29B-7FAD26799753}"/>
                  </a:ext>
                </a:extLst>
              </p:cNvPr>
              <p:cNvSpPr/>
              <p:nvPr/>
            </p:nvSpPr>
            <p:spPr>
              <a:xfrm>
                <a:off x="4405564" y="6076950"/>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9" name="TextBox 48">
                <a:extLst>
                  <a:ext uri="{FF2B5EF4-FFF2-40B4-BE49-F238E27FC236}">
                    <a16:creationId xmlns:a16="http://schemas.microsoft.com/office/drawing/2014/main" id="{71E9799A-6867-44D0-9752-B4FE04F2913E}"/>
                  </a:ext>
                </a:extLst>
              </p:cNvPr>
              <p:cNvSpPr txBox="1"/>
              <p:nvPr/>
            </p:nvSpPr>
            <p:spPr>
              <a:xfrm>
                <a:off x="3883954" y="4940970"/>
                <a:ext cx="1765227" cy="1107996"/>
              </a:xfrm>
              <a:prstGeom prst="rect">
                <a:avLst/>
              </a:prstGeom>
              <a:noFill/>
            </p:spPr>
            <p:txBody>
              <a:bodyPr wrap="none" rtlCol="0">
                <a:spAutoFit/>
              </a:bodyPr>
              <a:lstStyle/>
              <a:p>
                <a:r>
                  <a:rPr lang="en-MY" sz="6600" dirty="0">
                    <a:solidFill>
                      <a:schemeClr val="bg1"/>
                    </a:solidFill>
                    <a:latin typeface="Abadi" panose="020B0604020104020204" pitchFamily="34" charset="0"/>
                  </a:rPr>
                  <a:t>data</a:t>
                </a:r>
                <a:endParaRPr lang="en-MY" dirty="0">
                  <a:solidFill>
                    <a:schemeClr val="bg1"/>
                  </a:solidFill>
                  <a:latin typeface="Abadi" panose="020B0604020104020204" pitchFamily="34" charset="0"/>
                </a:endParaRPr>
              </a:p>
            </p:txBody>
          </p:sp>
          <p:sp>
            <p:nvSpPr>
              <p:cNvPr id="50" name="TextBox 49">
                <a:extLst>
                  <a:ext uri="{FF2B5EF4-FFF2-40B4-BE49-F238E27FC236}">
                    <a16:creationId xmlns:a16="http://schemas.microsoft.com/office/drawing/2014/main" id="{726D2EC9-E957-4813-BE1A-9B3DABE3CC37}"/>
                  </a:ext>
                </a:extLst>
              </p:cNvPr>
              <p:cNvSpPr txBox="1"/>
              <p:nvPr/>
            </p:nvSpPr>
            <p:spPr>
              <a:xfrm>
                <a:off x="3883954" y="4990055"/>
                <a:ext cx="752129" cy="369332"/>
              </a:xfrm>
              <a:prstGeom prst="rect">
                <a:avLst/>
              </a:prstGeom>
              <a:noFill/>
            </p:spPr>
            <p:txBody>
              <a:bodyPr wrap="none" rtlCol="0">
                <a:spAutoFit/>
              </a:bodyPr>
              <a:lstStyle/>
              <a:p>
                <a:r>
                  <a:rPr lang="en-MY" dirty="0">
                    <a:solidFill>
                      <a:schemeClr val="bg1"/>
                    </a:solidFill>
                    <a:latin typeface="Abadi" panose="020B0604020104020204" pitchFamily="34" charset="0"/>
                  </a:rPr>
                  <a:t>about</a:t>
                </a:r>
              </a:p>
            </p:txBody>
          </p:sp>
        </p:grpSp>
        <p:pic>
          <p:nvPicPr>
            <p:cNvPr id="46" name="Graphic 45" descr="Acorn with solid fill">
              <a:hlinkClick r:id="rId13" action="ppaction://hlinksldjump"/>
              <a:extLst>
                <a:ext uri="{FF2B5EF4-FFF2-40B4-BE49-F238E27FC236}">
                  <a16:creationId xmlns:a16="http://schemas.microsoft.com/office/drawing/2014/main" id="{B5BB3537-4882-48C5-AE78-37D10E7B335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365472" y="2656589"/>
              <a:ext cx="914400" cy="914400"/>
            </a:xfrm>
            <a:prstGeom prst="rect">
              <a:avLst/>
            </a:prstGeom>
          </p:spPr>
        </p:pic>
      </p:grpSp>
      <p:pic>
        <p:nvPicPr>
          <p:cNvPr id="59" name="Picture 58">
            <a:extLst>
              <a:ext uri="{FF2B5EF4-FFF2-40B4-BE49-F238E27FC236}">
                <a16:creationId xmlns:a16="http://schemas.microsoft.com/office/drawing/2014/main" id="{2E8E19FB-8331-4C9B-8132-D731FB8B765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9441753" y="240234"/>
            <a:ext cx="720228" cy="1300117"/>
          </a:xfrm>
          <a:prstGeom prst="rect">
            <a:avLst/>
          </a:prstGeom>
        </p:spPr>
      </p:pic>
      <p:pic>
        <p:nvPicPr>
          <p:cNvPr id="60" name="Picture 59">
            <a:extLst>
              <a:ext uri="{FF2B5EF4-FFF2-40B4-BE49-F238E27FC236}">
                <a16:creationId xmlns:a16="http://schemas.microsoft.com/office/drawing/2014/main" id="{946E3E80-B4E9-4935-BB0A-F7206345DB29}"/>
              </a:ext>
            </a:extLst>
          </p:cNvPr>
          <p:cNvPicPr>
            <a:picLocks noChangeAspect="1"/>
          </p:cNvPicPr>
          <p:nvPr/>
        </p:nvPicPr>
        <p:blipFill>
          <a:blip r:embed="rId18"/>
          <a:stretch>
            <a:fillRect/>
          </a:stretch>
        </p:blipFill>
        <p:spPr>
          <a:xfrm>
            <a:off x="10187847" y="422595"/>
            <a:ext cx="529899" cy="935397"/>
          </a:xfrm>
          <a:prstGeom prst="rect">
            <a:avLst/>
          </a:prstGeom>
        </p:spPr>
      </p:pic>
      <p:pic>
        <p:nvPicPr>
          <p:cNvPr id="62" name="Picture 61">
            <a:extLst>
              <a:ext uri="{FF2B5EF4-FFF2-40B4-BE49-F238E27FC236}">
                <a16:creationId xmlns:a16="http://schemas.microsoft.com/office/drawing/2014/main" id="{973E3F52-B0A8-4B0E-B417-2AED200F0B1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11201634" y="451673"/>
            <a:ext cx="587201" cy="877242"/>
          </a:xfrm>
          <a:prstGeom prst="rect">
            <a:avLst/>
          </a:prstGeom>
        </p:spPr>
      </p:pic>
      <p:sp>
        <p:nvSpPr>
          <p:cNvPr id="63" name="Isosceles Triangle 62">
            <a:extLst>
              <a:ext uri="{FF2B5EF4-FFF2-40B4-BE49-F238E27FC236}">
                <a16:creationId xmlns:a16="http://schemas.microsoft.com/office/drawing/2014/main" id="{BEA797BC-2630-42EC-A9A2-AA2DCFDFEE86}"/>
              </a:ext>
            </a:extLst>
          </p:cNvPr>
          <p:cNvSpPr/>
          <p:nvPr/>
        </p:nvSpPr>
        <p:spPr>
          <a:xfrm>
            <a:off x="9766314" y="1492833"/>
            <a:ext cx="213360" cy="16620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65" name="Group 64">
            <a:extLst>
              <a:ext uri="{FF2B5EF4-FFF2-40B4-BE49-F238E27FC236}">
                <a16:creationId xmlns:a16="http://schemas.microsoft.com/office/drawing/2014/main" id="{793A17E8-7EA0-4374-A82C-46E56BB313D9}"/>
              </a:ext>
            </a:extLst>
          </p:cNvPr>
          <p:cNvGrpSpPr/>
          <p:nvPr/>
        </p:nvGrpSpPr>
        <p:grpSpPr>
          <a:xfrm>
            <a:off x="288054" y="391276"/>
            <a:ext cx="352425" cy="336551"/>
            <a:chOff x="288054" y="391276"/>
            <a:chExt cx="352425" cy="336551"/>
          </a:xfrm>
        </p:grpSpPr>
        <p:sp>
          <p:nvSpPr>
            <p:cNvPr id="66" name="Rectangle: Rounded Corners 65">
              <a:extLst>
                <a:ext uri="{FF2B5EF4-FFF2-40B4-BE49-F238E27FC236}">
                  <a16:creationId xmlns:a16="http://schemas.microsoft.com/office/drawing/2014/main" id="{7BE4EE6A-161F-4FBB-8EA3-9CB9D7E05D46}"/>
                </a:ext>
              </a:extLst>
            </p:cNvPr>
            <p:cNvSpPr/>
            <p:nvPr/>
          </p:nvSpPr>
          <p:spPr>
            <a:xfrm>
              <a:off x="288054" y="391276"/>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7" name="Rectangle: Rounded Corners 66">
              <a:extLst>
                <a:ext uri="{FF2B5EF4-FFF2-40B4-BE49-F238E27FC236}">
                  <a16:creationId xmlns:a16="http://schemas.microsoft.com/office/drawing/2014/main" id="{37B09B81-71D0-4BF1-A592-36064068E616}"/>
                </a:ext>
              </a:extLst>
            </p:cNvPr>
            <p:cNvSpPr/>
            <p:nvPr/>
          </p:nvSpPr>
          <p:spPr>
            <a:xfrm>
              <a:off x="288054" y="524625"/>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8" name="Rectangle: Rounded Corners 67">
              <a:extLst>
                <a:ext uri="{FF2B5EF4-FFF2-40B4-BE49-F238E27FC236}">
                  <a16:creationId xmlns:a16="http://schemas.microsoft.com/office/drawing/2014/main" id="{A88C8EE2-AD77-4D4C-94F1-9776F008BEC7}"/>
                </a:ext>
              </a:extLst>
            </p:cNvPr>
            <p:cNvSpPr/>
            <p:nvPr/>
          </p:nvSpPr>
          <p:spPr>
            <a:xfrm>
              <a:off x="288054" y="657974"/>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sp>
        <p:nvSpPr>
          <p:cNvPr id="2" name="TextBox 1">
            <a:extLst>
              <a:ext uri="{FF2B5EF4-FFF2-40B4-BE49-F238E27FC236}">
                <a16:creationId xmlns:a16="http://schemas.microsoft.com/office/drawing/2014/main" id="{60930AF5-1F41-931E-993B-3193C75659BF}"/>
              </a:ext>
            </a:extLst>
          </p:cNvPr>
          <p:cNvSpPr txBox="1"/>
          <p:nvPr/>
        </p:nvSpPr>
        <p:spPr>
          <a:xfrm>
            <a:off x="7955514" y="2119211"/>
            <a:ext cx="3944166" cy="3170099"/>
          </a:xfrm>
          <a:prstGeom prst="rect">
            <a:avLst/>
          </a:prstGeom>
          <a:noFill/>
        </p:spPr>
        <p:txBody>
          <a:bodyPr wrap="square" rtlCol="0">
            <a:spAutoFit/>
          </a:bodyPr>
          <a:lstStyle/>
          <a:p>
            <a:pPr algn="just"/>
            <a:r>
              <a:rPr lang="en-US" sz="2000" dirty="0">
                <a:solidFill>
                  <a:schemeClr val="bg1">
                    <a:lumMod val="95000"/>
                  </a:schemeClr>
                </a:solidFill>
              </a:rPr>
              <a:t>3. </a:t>
            </a:r>
            <a:r>
              <a:rPr lang="en-US" sz="2000" dirty="0" err="1">
                <a:solidFill>
                  <a:schemeClr val="bg1">
                    <a:lumMod val="95000"/>
                  </a:schemeClr>
                </a:solidFill>
              </a:rPr>
              <a:t>Studi</a:t>
            </a:r>
            <a:r>
              <a:rPr lang="en-US" sz="2000" dirty="0">
                <a:solidFill>
                  <a:schemeClr val="bg1">
                    <a:lumMod val="95000"/>
                  </a:schemeClr>
                </a:solidFill>
              </a:rPr>
              <a:t> </a:t>
            </a:r>
            <a:r>
              <a:rPr lang="en-US" sz="2000" dirty="0" err="1">
                <a:solidFill>
                  <a:schemeClr val="bg1">
                    <a:lumMod val="95000"/>
                  </a:schemeClr>
                </a:solidFill>
              </a:rPr>
              <a:t>Literatur</a:t>
            </a:r>
            <a:endParaRPr lang="en-US" sz="2000" dirty="0">
              <a:solidFill>
                <a:schemeClr val="bg1">
                  <a:lumMod val="95000"/>
                </a:schemeClr>
              </a:solidFill>
            </a:endParaRPr>
          </a:p>
          <a:p>
            <a:pPr algn="just"/>
            <a:r>
              <a:rPr lang="en-US" sz="2000" dirty="0">
                <a:solidFill>
                  <a:schemeClr val="bg1">
                    <a:lumMod val="95000"/>
                  </a:schemeClr>
                </a:solidFill>
              </a:rPr>
              <a:t>Pada </a:t>
            </a:r>
            <a:r>
              <a:rPr lang="en-US" sz="2000" dirty="0" err="1">
                <a:solidFill>
                  <a:schemeClr val="bg1">
                    <a:lumMod val="95000"/>
                  </a:schemeClr>
                </a:solidFill>
              </a:rPr>
              <a:t>tahap</a:t>
            </a:r>
            <a:r>
              <a:rPr lang="en-US" sz="2000" dirty="0">
                <a:solidFill>
                  <a:schemeClr val="bg1">
                    <a:lumMod val="95000"/>
                  </a:schemeClr>
                </a:solidFill>
              </a:rPr>
              <a:t> </a:t>
            </a:r>
            <a:r>
              <a:rPr lang="en-US" sz="2000" dirty="0" err="1">
                <a:solidFill>
                  <a:schemeClr val="bg1">
                    <a:lumMod val="95000"/>
                  </a:schemeClr>
                </a:solidFill>
              </a:rPr>
              <a:t>ini</a:t>
            </a:r>
            <a:r>
              <a:rPr lang="en-US" sz="2000" dirty="0">
                <a:solidFill>
                  <a:schemeClr val="bg1">
                    <a:lumMod val="95000"/>
                  </a:schemeClr>
                </a:solidFill>
              </a:rPr>
              <a:t>, </a:t>
            </a:r>
            <a:r>
              <a:rPr lang="en-US" sz="2000" dirty="0" err="1">
                <a:solidFill>
                  <a:schemeClr val="bg1">
                    <a:lumMod val="95000"/>
                  </a:schemeClr>
                </a:solidFill>
              </a:rPr>
              <a:t>peneliti</a:t>
            </a:r>
            <a:r>
              <a:rPr lang="en-US" sz="2000" dirty="0">
                <a:solidFill>
                  <a:schemeClr val="bg1">
                    <a:lumMod val="95000"/>
                  </a:schemeClr>
                </a:solidFill>
              </a:rPr>
              <a:t> </a:t>
            </a:r>
            <a:r>
              <a:rPr lang="en-US" sz="2000" dirty="0" err="1">
                <a:solidFill>
                  <a:schemeClr val="bg1">
                    <a:lumMod val="95000"/>
                  </a:schemeClr>
                </a:solidFill>
              </a:rPr>
              <a:t>mencari</a:t>
            </a:r>
            <a:r>
              <a:rPr lang="en-US" sz="2000" dirty="0">
                <a:solidFill>
                  <a:schemeClr val="bg1">
                    <a:lumMod val="95000"/>
                  </a:schemeClr>
                </a:solidFill>
              </a:rPr>
              <a:t> </a:t>
            </a:r>
            <a:r>
              <a:rPr lang="en-US" sz="2000" dirty="0" err="1">
                <a:solidFill>
                  <a:schemeClr val="bg1">
                    <a:lumMod val="95000"/>
                  </a:schemeClr>
                </a:solidFill>
              </a:rPr>
              <a:t>referensi</a:t>
            </a:r>
            <a:r>
              <a:rPr lang="en-US" sz="2000" dirty="0">
                <a:solidFill>
                  <a:schemeClr val="bg1">
                    <a:lumMod val="95000"/>
                  </a:schemeClr>
                </a:solidFill>
              </a:rPr>
              <a:t> </a:t>
            </a:r>
            <a:r>
              <a:rPr lang="en-US" sz="2000" dirty="0" err="1">
                <a:solidFill>
                  <a:schemeClr val="bg1">
                    <a:lumMod val="95000"/>
                  </a:schemeClr>
                </a:solidFill>
              </a:rPr>
              <a:t>dari</a:t>
            </a:r>
            <a:r>
              <a:rPr lang="en-US" sz="2000" dirty="0">
                <a:solidFill>
                  <a:schemeClr val="bg1">
                    <a:lumMod val="95000"/>
                  </a:schemeClr>
                </a:solidFill>
              </a:rPr>
              <a:t> </a:t>
            </a:r>
            <a:r>
              <a:rPr lang="en-US" sz="2000" dirty="0" err="1">
                <a:solidFill>
                  <a:schemeClr val="bg1">
                    <a:lumMod val="95000"/>
                  </a:schemeClr>
                </a:solidFill>
              </a:rPr>
              <a:t>berbagai</a:t>
            </a:r>
            <a:r>
              <a:rPr lang="en-US" sz="2000" dirty="0">
                <a:solidFill>
                  <a:schemeClr val="bg1">
                    <a:lumMod val="95000"/>
                  </a:schemeClr>
                </a:solidFill>
              </a:rPr>
              <a:t> </a:t>
            </a:r>
            <a:r>
              <a:rPr lang="en-US" sz="2000" dirty="0" err="1">
                <a:solidFill>
                  <a:schemeClr val="bg1">
                    <a:lumMod val="95000"/>
                  </a:schemeClr>
                </a:solidFill>
              </a:rPr>
              <a:t>sumber</a:t>
            </a:r>
            <a:r>
              <a:rPr lang="en-US" sz="2000" dirty="0">
                <a:solidFill>
                  <a:schemeClr val="bg1">
                    <a:lumMod val="95000"/>
                  </a:schemeClr>
                </a:solidFill>
              </a:rPr>
              <a:t> </a:t>
            </a:r>
            <a:r>
              <a:rPr lang="en-US" sz="2000" dirty="0" err="1">
                <a:solidFill>
                  <a:schemeClr val="bg1">
                    <a:lumMod val="95000"/>
                  </a:schemeClr>
                </a:solidFill>
              </a:rPr>
              <a:t>seperti</a:t>
            </a:r>
            <a:r>
              <a:rPr lang="en-US" sz="2000" dirty="0">
                <a:solidFill>
                  <a:schemeClr val="bg1">
                    <a:lumMod val="95000"/>
                  </a:schemeClr>
                </a:solidFill>
              </a:rPr>
              <a:t> </a:t>
            </a:r>
            <a:r>
              <a:rPr lang="en-US" sz="2000" dirty="0" err="1">
                <a:solidFill>
                  <a:schemeClr val="bg1">
                    <a:lumMod val="95000"/>
                  </a:schemeClr>
                </a:solidFill>
              </a:rPr>
              <a:t>jurnal</a:t>
            </a:r>
            <a:r>
              <a:rPr lang="en-US" sz="2000" dirty="0">
                <a:solidFill>
                  <a:schemeClr val="bg1">
                    <a:lumMod val="95000"/>
                  </a:schemeClr>
                </a:solidFill>
              </a:rPr>
              <a:t> dan </a:t>
            </a:r>
            <a:r>
              <a:rPr lang="en-US" sz="2000" dirty="0" err="1">
                <a:solidFill>
                  <a:schemeClr val="bg1">
                    <a:lumMod val="95000"/>
                  </a:schemeClr>
                </a:solidFill>
              </a:rPr>
              <a:t>buku</a:t>
            </a:r>
            <a:r>
              <a:rPr lang="en-US" sz="2000" dirty="0">
                <a:solidFill>
                  <a:schemeClr val="bg1">
                    <a:lumMod val="95000"/>
                  </a:schemeClr>
                </a:solidFill>
              </a:rPr>
              <a:t> yang </a:t>
            </a:r>
            <a:r>
              <a:rPr lang="en-US" sz="2000" dirty="0" err="1">
                <a:solidFill>
                  <a:schemeClr val="bg1">
                    <a:lumMod val="95000"/>
                  </a:schemeClr>
                </a:solidFill>
              </a:rPr>
              <a:t>berhubungan</a:t>
            </a:r>
            <a:r>
              <a:rPr lang="en-US" sz="2000" dirty="0">
                <a:solidFill>
                  <a:schemeClr val="bg1">
                    <a:lumMod val="95000"/>
                  </a:schemeClr>
                </a:solidFill>
              </a:rPr>
              <a:t> </a:t>
            </a:r>
            <a:r>
              <a:rPr lang="en-US" sz="2000" dirty="0" err="1">
                <a:solidFill>
                  <a:schemeClr val="bg1">
                    <a:lumMod val="95000"/>
                  </a:schemeClr>
                </a:solidFill>
              </a:rPr>
              <a:t>dengan</a:t>
            </a:r>
            <a:r>
              <a:rPr lang="en-US" sz="2000" dirty="0">
                <a:solidFill>
                  <a:schemeClr val="bg1">
                    <a:lumMod val="95000"/>
                  </a:schemeClr>
                </a:solidFill>
              </a:rPr>
              <a:t> </a:t>
            </a:r>
            <a:r>
              <a:rPr lang="en-US" sz="2000" dirty="0" err="1">
                <a:solidFill>
                  <a:schemeClr val="bg1">
                    <a:lumMod val="95000"/>
                  </a:schemeClr>
                </a:solidFill>
              </a:rPr>
              <a:t>penelitian</a:t>
            </a:r>
            <a:r>
              <a:rPr lang="en-US" sz="2000" dirty="0">
                <a:solidFill>
                  <a:schemeClr val="bg1">
                    <a:lumMod val="95000"/>
                  </a:schemeClr>
                </a:solidFill>
              </a:rPr>
              <a:t>. </a:t>
            </a:r>
            <a:r>
              <a:rPr lang="en-US" sz="2000" dirty="0" err="1">
                <a:solidFill>
                  <a:schemeClr val="bg1">
                    <a:lumMod val="95000"/>
                  </a:schemeClr>
                </a:solidFill>
              </a:rPr>
              <a:t>Tujuannya</a:t>
            </a:r>
            <a:r>
              <a:rPr lang="en-US" sz="2000" dirty="0">
                <a:solidFill>
                  <a:schemeClr val="bg1">
                    <a:lumMod val="95000"/>
                  </a:schemeClr>
                </a:solidFill>
              </a:rPr>
              <a:t> </a:t>
            </a:r>
            <a:r>
              <a:rPr lang="en-US" sz="2000" dirty="0" err="1">
                <a:solidFill>
                  <a:schemeClr val="bg1">
                    <a:lumMod val="95000"/>
                  </a:schemeClr>
                </a:solidFill>
              </a:rPr>
              <a:t>adalah</a:t>
            </a:r>
            <a:r>
              <a:rPr lang="en-US" sz="2000" dirty="0">
                <a:solidFill>
                  <a:schemeClr val="bg1">
                    <a:lumMod val="95000"/>
                  </a:schemeClr>
                </a:solidFill>
              </a:rPr>
              <a:t> </a:t>
            </a:r>
            <a:r>
              <a:rPr lang="en-US" sz="2000" dirty="0" err="1">
                <a:solidFill>
                  <a:schemeClr val="bg1">
                    <a:lumMod val="95000"/>
                  </a:schemeClr>
                </a:solidFill>
              </a:rPr>
              <a:t>untuk</a:t>
            </a:r>
            <a:r>
              <a:rPr lang="en-US" sz="2000" dirty="0">
                <a:solidFill>
                  <a:schemeClr val="bg1">
                    <a:lumMod val="95000"/>
                  </a:schemeClr>
                </a:solidFill>
              </a:rPr>
              <a:t> </a:t>
            </a:r>
            <a:r>
              <a:rPr lang="en-US" sz="2000" dirty="0" err="1">
                <a:solidFill>
                  <a:schemeClr val="bg1">
                    <a:lumMod val="95000"/>
                  </a:schemeClr>
                </a:solidFill>
              </a:rPr>
              <a:t>melengkapi</a:t>
            </a:r>
            <a:r>
              <a:rPr lang="en-US" sz="2000" dirty="0">
                <a:solidFill>
                  <a:schemeClr val="bg1">
                    <a:lumMod val="95000"/>
                  </a:schemeClr>
                </a:solidFill>
              </a:rPr>
              <a:t> dan </a:t>
            </a:r>
            <a:r>
              <a:rPr lang="en-US" sz="2000" dirty="0" err="1">
                <a:solidFill>
                  <a:schemeClr val="bg1">
                    <a:lumMod val="95000"/>
                  </a:schemeClr>
                </a:solidFill>
              </a:rPr>
              <a:t>menambah</a:t>
            </a:r>
            <a:r>
              <a:rPr lang="en-US" sz="2000" dirty="0">
                <a:solidFill>
                  <a:schemeClr val="bg1">
                    <a:lumMod val="95000"/>
                  </a:schemeClr>
                </a:solidFill>
              </a:rPr>
              <a:t> </a:t>
            </a:r>
            <a:r>
              <a:rPr lang="en-US" sz="2000" dirty="0" err="1">
                <a:solidFill>
                  <a:schemeClr val="bg1">
                    <a:lumMod val="95000"/>
                  </a:schemeClr>
                </a:solidFill>
              </a:rPr>
              <a:t>informasi</a:t>
            </a:r>
            <a:r>
              <a:rPr lang="en-US" sz="2000" dirty="0">
                <a:solidFill>
                  <a:schemeClr val="bg1">
                    <a:lumMod val="95000"/>
                  </a:schemeClr>
                </a:solidFill>
              </a:rPr>
              <a:t> yang </a:t>
            </a:r>
            <a:r>
              <a:rPr lang="en-US" sz="2000" dirty="0" err="1">
                <a:solidFill>
                  <a:schemeClr val="bg1">
                    <a:lumMod val="95000"/>
                  </a:schemeClr>
                </a:solidFill>
              </a:rPr>
              <a:t>diperlukan</a:t>
            </a:r>
            <a:r>
              <a:rPr lang="en-US" sz="2000" dirty="0">
                <a:solidFill>
                  <a:schemeClr val="bg1">
                    <a:lumMod val="95000"/>
                  </a:schemeClr>
                </a:solidFill>
              </a:rPr>
              <a:t> </a:t>
            </a:r>
            <a:r>
              <a:rPr lang="en-US" sz="2000" dirty="0" err="1">
                <a:solidFill>
                  <a:schemeClr val="bg1">
                    <a:lumMod val="95000"/>
                  </a:schemeClr>
                </a:solidFill>
              </a:rPr>
              <a:t>dalam</a:t>
            </a:r>
            <a:r>
              <a:rPr lang="en-US" sz="2000" dirty="0">
                <a:solidFill>
                  <a:schemeClr val="bg1">
                    <a:lumMod val="95000"/>
                  </a:schemeClr>
                </a:solidFill>
              </a:rPr>
              <a:t> </a:t>
            </a:r>
            <a:r>
              <a:rPr lang="en-US" sz="2000" dirty="0" err="1">
                <a:solidFill>
                  <a:schemeClr val="bg1">
                    <a:lumMod val="95000"/>
                  </a:schemeClr>
                </a:solidFill>
              </a:rPr>
              <a:t>penelitian</a:t>
            </a:r>
            <a:r>
              <a:rPr lang="en-US" sz="2000" dirty="0">
                <a:solidFill>
                  <a:schemeClr val="bg1">
                    <a:lumMod val="95000"/>
                  </a:schemeClr>
                </a:solidFill>
              </a:rPr>
              <a:t>.</a:t>
            </a:r>
          </a:p>
          <a:p>
            <a:pPr algn="just"/>
            <a:endParaRPr lang="en-US" sz="2000" dirty="0">
              <a:solidFill>
                <a:schemeClr val="bg1">
                  <a:lumMod val="95000"/>
                </a:schemeClr>
              </a:solidFill>
            </a:endParaRPr>
          </a:p>
          <a:p>
            <a:pPr algn="just"/>
            <a:endParaRPr lang="en-MY" sz="2000" dirty="0">
              <a:solidFill>
                <a:schemeClr val="bg1">
                  <a:lumMod val="95000"/>
                </a:schemeClr>
              </a:solidFill>
            </a:endParaRPr>
          </a:p>
        </p:txBody>
      </p:sp>
      <p:grpSp>
        <p:nvGrpSpPr>
          <p:cNvPr id="3" name="Group 2">
            <a:extLst>
              <a:ext uri="{FF2B5EF4-FFF2-40B4-BE49-F238E27FC236}">
                <a16:creationId xmlns:a16="http://schemas.microsoft.com/office/drawing/2014/main" id="{FE5A69FC-4C9A-E88E-B279-A88CD78B51FF}"/>
              </a:ext>
            </a:extLst>
          </p:cNvPr>
          <p:cNvGrpSpPr/>
          <p:nvPr/>
        </p:nvGrpSpPr>
        <p:grpSpPr>
          <a:xfrm>
            <a:off x="3677640" y="262869"/>
            <a:ext cx="3956879" cy="503828"/>
            <a:chOff x="2443921" y="306411"/>
            <a:chExt cx="6028259" cy="503828"/>
          </a:xfrm>
        </p:grpSpPr>
        <p:pic>
          <p:nvPicPr>
            <p:cNvPr id="4" name="Graphic 3" descr="Leaf with solid fill">
              <a:extLst>
                <a:ext uri="{FF2B5EF4-FFF2-40B4-BE49-F238E27FC236}">
                  <a16:creationId xmlns:a16="http://schemas.microsoft.com/office/drawing/2014/main" id="{4C925837-753A-3643-33F0-35DB360A0EDD}"/>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224338" y="306411"/>
              <a:ext cx="265799" cy="265799"/>
            </a:xfrm>
            <a:prstGeom prst="rect">
              <a:avLst/>
            </a:prstGeom>
          </p:spPr>
        </p:pic>
        <p:sp>
          <p:nvSpPr>
            <p:cNvPr id="5" name="TextBox 4">
              <a:extLst>
                <a:ext uri="{FF2B5EF4-FFF2-40B4-BE49-F238E27FC236}">
                  <a16:creationId xmlns:a16="http://schemas.microsoft.com/office/drawing/2014/main" id="{7DDE6500-94E4-8F30-8949-A7B202748C3D}"/>
                </a:ext>
              </a:extLst>
            </p:cNvPr>
            <p:cNvSpPr txBox="1"/>
            <p:nvPr/>
          </p:nvSpPr>
          <p:spPr>
            <a:xfrm>
              <a:off x="2443921" y="410129"/>
              <a:ext cx="6028259" cy="400110"/>
            </a:xfrm>
            <a:prstGeom prst="rect">
              <a:avLst/>
            </a:prstGeom>
            <a:noFill/>
          </p:spPr>
          <p:txBody>
            <a:bodyPr wrap="square" rtlCol="0">
              <a:spAutoFit/>
            </a:bodyPr>
            <a:lstStyle/>
            <a:p>
              <a:r>
                <a:rPr lang="en-MY" sz="2000" dirty="0" err="1">
                  <a:solidFill>
                    <a:schemeClr val="bg1"/>
                  </a:solidFill>
                  <a:latin typeface="Felix Titling" panose="04060505060202020A04" pitchFamily="82" charset="0"/>
                </a:rPr>
                <a:t>rekayasa</a:t>
              </a:r>
              <a:r>
                <a:rPr lang="en-MY" sz="2000" dirty="0">
                  <a:solidFill>
                    <a:schemeClr val="bg1"/>
                  </a:solidFill>
                  <a:latin typeface="Felix Titling" panose="04060505060202020A04" pitchFamily="82" charset="0"/>
                </a:rPr>
                <a:t> </a:t>
              </a:r>
              <a:r>
                <a:rPr lang="en-MY" sz="2000" dirty="0" err="1">
                  <a:solidFill>
                    <a:schemeClr val="bg1"/>
                  </a:solidFill>
                  <a:latin typeface="Felix Titling" panose="04060505060202020A04" pitchFamily="82" charset="0"/>
                </a:rPr>
                <a:t>sistem</a:t>
              </a:r>
              <a:r>
                <a:rPr lang="en-MY" sz="2000" dirty="0">
                  <a:solidFill>
                    <a:schemeClr val="bg1"/>
                  </a:solidFill>
                  <a:latin typeface="Felix Titling" panose="04060505060202020A04" pitchFamily="82" charset="0"/>
                </a:rPr>
                <a:t> </a:t>
              </a:r>
              <a:r>
                <a:rPr lang="en-MY" sz="2000" dirty="0" err="1">
                  <a:solidFill>
                    <a:schemeClr val="bg1"/>
                  </a:solidFill>
                  <a:latin typeface="Felix Titling" panose="04060505060202020A04" pitchFamily="82" charset="0"/>
                </a:rPr>
                <a:t>informasi</a:t>
              </a:r>
              <a:r>
                <a:rPr lang="en-MY" sz="2000" dirty="0">
                  <a:solidFill>
                    <a:schemeClr val="bg1"/>
                  </a:solidFill>
                  <a:latin typeface="Felix Titling" panose="04060505060202020A04" pitchFamily="82" charset="0"/>
                </a:rPr>
                <a:t> </a:t>
              </a:r>
            </a:p>
          </p:txBody>
        </p:sp>
      </p:grpSp>
      <p:pic>
        <p:nvPicPr>
          <p:cNvPr id="17" name="Picture 55">
            <a:extLst>
              <a:ext uri="{FF2B5EF4-FFF2-40B4-BE49-F238E27FC236}">
                <a16:creationId xmlns:a16="http://schemas.microsoft.com/office/drawing/2014/main" id="{7D063B09-ED01-0652-3F45-D8E70E96EE3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p:blipFill>
        <p:spPr>
          <a:xfrm>
            <a:off x="10548119" y="473367"/>
            <a:ext cx="710432" cy="977819"/>
          </a:xfrm>
          <a:prstGeom prst="rect">
            <a:avLst/>
          </a:prstGeom>
        </p:spPr>
      </p:pic>
    </p:spTree>
    <p:extLst>
      <p:ext uri="{BB962C8B-B14F-4D97-AF65-F5344CB8AC3E}">
        <p14:creationId xmlns:p14="http://schemas.microsoft.com/office/powerpoint/2010/main" val="104740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F1923"/>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85DB707-4781-49F5-A5E1-7366AE8FF70A}"/>
              </a:ext>
            </a:extLst>
          </p:cNvPr>
          <p:cNvPicPr>
            <a:picLocks noChangeAspect="1"/>
          </p:cNvPicPr>
          <p:nvPr/>
        </p:nvPicPr>
        <p:blipFill rotWithShape="1">
          <a:blip r:embed="rId2"/>
          <a:srcRect l="24998" t="18214" b="28661"/>
          <a:stretch/>
        </p:blipFill>
        <p:spPr>
          <a:xfrm>
            <a:off x="0" y="-1"/>
            <a:ext cx="2958214" cy="6858001"/>
          </a:xfrm>
          <a:prstGeom prst="rect">
            <a:avLst/>
          </a:prstGeom>
        </p:spPr>
      </p:pic>
      <p:grpSp>
        <p:nvGrpSpPr>
          <p:cNvPr id="40" name="Group 39">
            <a:extLst>
              <a:ext uri="{FF2B5EF4-FFF2-40B4-BE49-F238E27FC236}">
                <a16:creationId xmlns:a16="http://schemas.microsoft.com/office/drawing/2014/main" id="{C6B15647-2F0D-4E3C-B991-FA7B97EEA211}"/>
              </a:ext>
            </a:extLst>
          </p:cNvPr>
          <p:cNvGrpSpPr/>
          <p:nvPr/>
        </p:nvGrpSpPr>
        <p:grpSpPr>
          <a:xfrm>
            <a:off x="412649" y="1670226"/>
            <a:ext cx="2656496" cy="4529800"/>
            <a:chOff x="6256607" y="1739138"/>
            <a:chExt cx="2656496" cy="4529800"/>
          </a:xfrm>
        </p:grpSpPr>
        <p:grpSp>
          <p:nvGrpSpPr>
            <p:cNvPr id="41" name="Group 40">
              <a:extLst>
                <a:ext uri="{FF2B5EF4-FFF2-40B4-BE49-F238E27FC236}">
                  <a16:creationId xmlns:a16="http://schemas.microsoft.com/office/drawing/2014/main" id="{B445802F-8B96-4ABE-886B-1B2AC05163F1}"/>
                </a:ext>
              </a:extLst>
            </p:cNvPr>
            <p:cNvGrpSpPr/>
            <p:nvPr/>
          </p:nvGrpSpPr>
          <p:grpSpPr>
            <a:xfrm>
              <a:off x="6256607" y="1739138"/>
              <a:ext cx="2656496" cy="4529800"/>
              <a:chOff x="6256607" y="1739138"/>
              <a:chExt cx="2656496" cy="4529800"/>
            </a:xfrm>
          </p:grpSpPr>
          <p:sp>
            <p:nvSpPr>
              <p:cNvPr id="43" name="Rectangle: Rounded Corners 42">
                <a:extLst>
                  <a:ext uri="{FF2B5EF4-FFF2-40B4-BE49-F238E27FC236}">
                    <a16:creationId xmlns:a16="http://schemas.microsoft.com/office/drawing/2014/main" id="{EFF0FB86-E66D-40A6-9DC8-55D036706A36}"/>
                  </a:ext>
                </a:extLst>
              </p:cNvPr>
              <p:cNvSpPr/>
              <p:nvPr/>
            </p:nvSpPr>
            <p:spPr>
              <a:xfrm>
                <a:off x="6357238" y="1739138"/>
                <a:ext cx="2114942" cy="4529800"/>
              </a:xfrm>
              <a:prstGeom prst="roundRect">
                <a:avLst/>
              </a:prstGeom>
              <a:blipFill dpi="0" rotWithShape="1">
                <a:blip r:embed="rId3">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4" name="Rectangle: Rounded Corners 43">
                <a:extLst>
                  <a:ext uri="{FF2B5EF4-FFF2-40B4-BE49-F238E27FC236}">
                    <a16:creationId xmlns:a16="http://schemas.microsoft.com/office/drawing/2014/main" id="{8B755B4A-1401-4C7A-9228-3A07E2820DB5}"/>
                  </a:ext>
                </a:extLst>
              </p:cNvPr>
              <p:cNvSpPr/>
              <p:nvPr/>
            </p:nvSpPr>
            <p:spPr>
              <a:xfrm>
                <a:off x="7042980" y="6038851"/>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5" name="TextBox 44">
                <a:extLst>
                  <a:ext uri="{FF2B5EF4-FFF2-40B4-BE49-F238E27FC236}">
                    <a16:creationId xmlns:a16="http://schemas.microsoft.com/office/drawing/2014/main" id="{610A2764-D6BB-4E57-9AB6-C0C3AE611B9B}"/>
                  </a:ext>
                </a:extLst>
              </p:cNvPr>
              <p:cNvSpPr txBox="1"/>
              <p:nvPr/>
            </p:nvSpPr>
            <p:spPr>
              <a:xfrm>
                <a:off x="6256607" y="4950493"/>
                <a:ext cx="2656496" cy="1107996"/>
              </a:xfrm>
              <a:prstGeom prst="rect">
                <a:avLst/>
              </a:prstGeom>
              <a:noFill/>
            </p:spPr>
            <p:txBody>
              <a:bodyPr wrap="none" rtlCol="0">
                <a:spAutoFit/>
              </a:bodyPr>
              <a:lstStyle/>
              <a:p>
                <a:r>
                  <a:rPr lang="en-MY" sz="6600" dirty="0" err="1">
                    <a:solidFill>
                      <a:schemeClr val="bg1"/>
                    </a:solidFill>
                    <a:latin typeface="Abadi" panose="020B0604020104020204" pitchFamily="34" charset="0"/>
                  </a:rPr>
                  <a:t>analisa</a:t>
                </a:r>
                <a:endParaRPr lang="en-MY" dirty="0">
                  <a:solidFill>
                    <a:schemeClr val="bg1"/>
                  </a:solidFill>
                  <a:latin typeface="Abadi" panose="020B0604020104020204" pitchFamily="34" charset="0"/>
                </a:endParaRPr>
              </a:p>
            </p:txBody>
          </p:sp>
          <p:sp>
            <p:nvSpPr>
              <p:cNvPr id="46" name="TextBox 45">
                <a:extLst>
                  <a:ext uri="{FF2B5EF4-FFF2-40B4-BE49-F238E27FC236}">
                    <a16:creationId xmlns:a16="http://schemas.microsoft.com/office/drawing/2014/main" id="{83821022-D36F-4815-AA1F-46D32C1ABDE9}"/>
                  </a:ext>
                </a:extLst>
              </p:cNvPr>
              <p:cNvSpPr txBox="1"/>
              <p:nvPr/>
            </p:nvSpPr>
            <p:spPr>
              <a:xfrm>
                <a:off x="6340486" y="4950493"/>
                <a:ext cx="752129" cy="369332"/>
              </a:xfrm>
              <a:prstGeom prst="rect">
                <a:avLst/>
              </a:prstGeom>
              <a:noFill/>
            </p:spPr>
            <p:txBody>
              <a:bodyPr wrap="none" rtlCol="0">
                <a:spAutoFit/>
              </a:bodyPr>
              <a:lstStyle/>
              <a:p>
                <a:r>
                  <a:rPr lang="en-MY" dirty="0">
                    <a:solidFill>
                      <a:schemeClr val="bg1"/>
                    </a:solidFill>
                    <a:latin typeface="Abadi" panose="020B0604020104020204" pitchFamily="34" charset="0"/>
                  </a:rPr>
                  <a:t>about</a:t>
                </a:r>
              </a:p>
            </p:txBody>
          </p:sp>
        </p:grpSp>
        <p:pic>
          <p:nvPicPr>
            <p:cNvPr id="42" name="Graphic 41" descr="Tree With Roots with solid fill">
              <a:extLst>
                <a:ext uri="{FF2B5EF4-FFF2-40B4-BE49-F238E27FC236}">
                  <a16:creationId xmlns:a16="http://schemas.microsoft.com/office/drawing/2014/main" id="{68A41816-6035-4953-BE4F-C5FBDB2534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40219" y="2615019"/>
              <a:ext cx="914400" cy="914400"/>
            </a:xfrm>
            <a:prstGeom prst="rect">
              <a:avLst/>
            </a:prstGeom>
          </p:spPr>
        </p:pic>
      </p:grpSp>
      <p:sp>
        <p:nvSpPr>
          <p:cNvPr id="8" name="TextBox 7">
            <a:extLst>
              <a:ext uri="{FF2B5EF4-FFF2-40B4-BE49-F238E27FC236}">
                <a16:creationId xmlns:a16="http://schemas.microsoft.com/office/drawing/2014/main" id="{CD16682A-F438-48CB-991E-18C24605039C}"/>
              </a:ext>
            </a:extLst>
          </p:cNvPr>
          <p:cNvSpPr txBox="1"/>
          <p:nvPr/>
        </p:nvSpPr>
        <p:spPr>
          <a:xfrm>
            <a:off x="5308413" y="1410127"/>
            <a:ext cx="3326552" cy="769441"/>
          </a:xfrm>
          <a:prstGeom prst="rect">
            <a:avLst/>
          </a:prstGeom>
          <a:noFill/>
        </p:spPr>
        <p:txBody>
          <a:bodyPr wrap="none" rtlCol="0">
            <a:spAutoFit/>
          </a:bodyPr>
          <a:lstStyle/>
          <a:p>
            <a:r>
              <a:rPr lang="en-MY" sz="4400" b="1" dirty="0">
                <a:solidFill>
                  <a:schemeClr val="bg1"/>
                </a:solidFill>
                <a:latin typeface="Abadi" panose="020B0604020104020204" pitchFamily="34" charset="0"/>
              </a:rPr>
              <a:t>about </a:t>
            </a:r>
            <a:r>
              <a:rPr lang="en-MY" sz="4400" b="1" dirty="0" err="1">
                <a:solidFill>
                  <a:schemeClr val="bg1"/>
                </a:solidFill>
                <a:latin typeface="Abadi" panose="020B0604020104020204" pitchFamily="34" charset="0"/>
              </a:rPr>
              <a:t>analisa</a:t>
            </a:r>
            <a:endParaRPr lang="en-MY" sz="4400" b="1" dirty="0">
              <a:solidFill>
                <a:schemeClr val="bg1"/>
              </a:solidFill>
              <a:latin typeface="Abadi" panose="020B0604020104020204" pitchFamily="34" charset="0"/>
            </a:endParaRPr>
          </a:p>
        </p:txBody>
      </p:sp>
      <p:sp>
        <p:nvSpPr>
          <p:cNvPr id="9" name="TextBox 8">
            <a:extLst>
              <a:ext uri="{FF2B5EF4-FFF2-40B4-BE49-F238E27FC236}">
                <a16:creationId xmlns:a16="http://schemas.microsoft.com/office/drawing/2014/main" id="{A08BFEA4-E7C4-4886-9DE7-E529D8A35A40}"/>
              </a:ext>
            </a:extLst>
          </p:cNvPr>
          <p:cNvSpPr txBox="1"/>
          <p:nvPr/>
        </p:nvSpPr>
        <p:spPr>
          <a:xfrm>
            <a:off x="5308413" y="2106598"/>
            <a:ext cx="4754023" cy="4093428"/>
          </a:xfrm>
          <a:prstGeom prst="rect">
            <a:avLst/>
          </a:prstGeom>
          <a:noFill/>
        </p:spPr>
        <p:txBody>
          <a:bodyPr wrap="square" rtlCol="0">
            <a:spAutoFit/>
          </a:bodyPr>
          <a:lstStyle/>
          <a:p>
            <a:pPr algn="just"/>
            <a:r>
              <a:rPr lang="en-US" sz="2000" dirty="0">
                <a:solidFill>
                  <a:schemeClr val="bg1">
                    <a:lumMod val="95000"/>
                  </a:schemeClr>
                </a:solidFill>
              </a:rPr>
              <a:t>1. </a:t>
            </a:r>
            <a:r>
              <a:rPr lang="en-US" sz="2000" dirty="0" err="1">
                <a:solidFill>
                  <a:schemeClr val="bg1">
                    <a:lumMod val="95000"/>
                  </a:schemeClr>
                </a:solidFill>
              </a:rPr>
              <a:t>Analisis</a:t>
            </a:r>
            <a:r>
              <a:rPr lang="en-US" sz="2000" dirty="0">
                <a:solidFill>
                  <a:schemeClr val="bg1">
                    <a:lumMod val="95000"/>
                  </a:schemeClr>
                </a:solidFill>
              </a:rPr>
              <a:t> </a:t>
            </a:r>
            <a:r>
              <a:rPr lang="en-US" sz="2000" dirty="0" err="1">
                <a:solidFill>
                  <a:schemeClr val="bg1">
                    <a:lumMod val="95000"/>
                  </a:schemeClr>
                </a:solidFill>
              </a:rPr>
              <a:t>Sistem</a:t>
            </a:r>
            <a:r>
              <a:rPr lang="en-US" sz="2000" dirty="0">
                <a:solidFill>
                  <a:schemeClr val="bg1">
                    <a:lumMod val="95000"/>
                  </a:schemeClr>
                </a:solidFill>
              </a:rPr>
              <a:t> </a:t>
            </a:r>
            <a:r>
              <a:rPr lang="en-US" sz="2000" dirty="0" err="1">
                <a:solidFill>
                  <a:schemeClr val="bg1">
                    <a:lumMod val="95000"/>
                  </a:schemeClr>
                </a:solidFill>
              </a:rPr>
              <a:t>Berjalan</a:t>
            </a:r>
            <a:r>
              <a:rPr lang="en-US" sz="2000" dirty="0">
                <a:solidFill>
                  <a:schemeClr val="bg1">
                    <a:lumMod val="95000"/>
                  </a:schemeClr>
                </a:solidFill>
              </a:rPr>
              <a:t> </a:t>
            </a:r>
            <a:r>
              <a:rPr lang="en-US" sz="2000" dirty="0" err="1">
                <a:solidFill>
                  <a:schemeClr val="bg1">
                    <a:lumMod val="95000"/>
                  </a:schemeClr>
                </a:solidFill>
              </a:rPr>
              <a:t>saat</a:t>
            </a:r>
            <a:r>
              <a:rPr lang="en-US" sz="2000" dirty="0">
                <a:solidFill>
                  <a:schemeClr val="bg1">
                    <a:lumMod val="95000"/>
                  </a:schemeClr>
                </a:solidFill>
              </a:rPr>
              <a:t> </a:t>
            </a:r>
            <a:r>
              <a:rPr lang="en-US" sz="2000" dirty="0" err="1">
                <a:solidFill>
                  <a:schemeClr val="bg1">
                    <a:lumMod val="95000"/>
                  </a:schemeClr>
                </a:solidFill>
              </a:rPr>
              <a:t>ini</a:t>
            </a:r>
            <a:endParaRPr lang="en-US" sz="2000" dirty="0">
              <a:solidFill>
                <a:schemeClr val="bg1">
                  <a:lumMod val="95000"/>
                </a:schemeClr>
              </a:solidFill>
            </a:endParaRPr>
          </a:p>
          <a:p>
            <a:pPr algn="just"/>
            <a:r>
              <a:rPr lang="en-US" sz="2000" dirty="0" err="1">
                <a:solidFill>
                  <a:schemeClr val="bg1">
                    <a:lumMod val="95000"/>
                  </a:schemeClr>
                </a:solidFill>
              </a:rPr>
              <a:t>Setelah</a:t>
            </a:r>
            <a:r>
              <a:rPr lang="en-US" sz="2000" dirty="0">
                <a:solidFill>
                  <a:schemeClr val="bg1">
                    <a:lumMod val="95000"/>
                  </a:schemeClr>
                </a:solidFill>
              </a:rPr>
              <a:t> </a:t>
            </a:r>
            <a:r>
              <a:rPr lang="en-US" sz="2000" dirty="0" err="1">
                <a:solidFill>
                  <a:schemeClr val="bg1">
                    <a:lumMod val="95000"/>
                  </a:schemeClr>
                </a:solidFill>
              </a:rPr>
              <a:t>peneliti</a:t>
            </a:r>
            <a:r>
              <a:rPr lang="en-US" sz="2000" dirty="0">
                <a:solidFill>
                  <a:schemeClr val="bg1">
                    <a:lumMod val="95000"/>
                  </a:schemeClr>
                </a:solidFill>
              </a:rPr>
              <a:t> </a:t>
            </a:r>
            <a:r>
              <a:rPr lang="en-US" sz="2000" dirty="0" err="1">
                <a:solidFill>
                  <a:schemeClr val="bg1">
                    <a:lumMod val="95000"/>
                  </a:schemeClr>
                </a:solidFill>
              </a:rPr>
              <a:t>melakukan</a:t>
            </a:r>
            <a:r>
              <a:rPr lang="en-US" sz="2000" dirty="0">
                <a:solidFill>
                  <a:schemeClr val="bg1">
                    <a:lumMod val="95000"/>
                  </a:schemeClr>
                </a:solidFill>
              </a:rPr>
              <a:t> </a:t>
            </a:r>
            <a:r>
              <a:rPr lang="en-US" sz="2000" dirty="0" err="1">
                <a:solidFill>
                  <a:schemeClr val="bg1">
                    <a:lumMod val="95000"/>
                  </a:schemeClr>
                </a:solidFill>
              </a:rPr>
              <a:t>penelitian</a:t>
            </a:r>
            <a:r>
              <a:rPr lang="en-US" sz="2000" dirty="0">
                <a:solidFill>
                  <a:schemeClr val="bg1">
                    <a:lumMod val="95000"/>
                  </a:schemeClr>
                </a:solidFill>
              </a:rPr>
              <a:t> </a:t>
            </a:r>
            <a:r>
              <a:rPr lang="en-US" sz="2000" dirty="0" err="1">
                <a:solidFill>
                  <a:schemeClr val="bg1">
                    <a:lumMod val="95000"/>
                  </a:schemeClr>
                </a:solidFill>
              </a:rPr>
              <a:t>terhadap</a:t>
            </a:r>
            <a:r>
              <a:rPr lang="en-US" sz="2000" dirty="0">
                <a:solidFill>
                  <a:schemeClr val="bg1">
                    <a:lumMod val="95000"/>
                  </a:schemeClr>
                </a:solidFill>
              </a:rPr>
              <a:t> </a:t>
            </a:r>
            <a:r>
              <a:rPr lang="en-US" sz="2000" dirty="0" err="1">
                <a:solidFill>
                  <a:schemeClr val="bg1">
                    <a:lumMod val="95000"/>
                  </a:schemeClr>
                </a:solidFill>
              </a:rPr>
              <a:t>sistem</a:t>
            </a:r>
            <a:r>
              <a:rPr lang="en-US" sz="2000" dirty="0">
                <a:solidFill>
                  <a:schemeClr val="bg1">
                    <a:lumMod val="95000"/>
                  </a:schemeClr>
                </a:solidFill>
              </a:rPr>
              <a:t> yang </a:t>
            </a:r>
            <a:r>
              <a:rPr lang="en-US" sz="2000" dirty="0" err="1">
                <a:solidFill>
                  <a:schemeClr val="bg1">
                    <a:lumMod val="95000"/>
                  </a:schemeClr>
                </a:solidFill>
              </a:rPr>
              <a:t>berjalan</a:t>
            </a:r>
            <a:r>
              <a:rPr lang="en-US" sz="2000" dirty="0">
                <a:solidFill>
                  <a:schemeClr val="bg1">
                    <a:lumMod val="95000"/>
                  </a:schemeClr>
                </a:solidFill>
              </a:rPr>
              <a:t>, </a:t>
            </a:r>
            <a:r>
              <a:rPr lang="en-US" sz="2000" dirty="0" err="1">
                <a:solidFill>
                  <a:schemeClr val="bg1">
                    <a:lumMod val="95000"/>
                  </a:schemeClr>
                </a:solidFill>
              </a:rPr>
              <a:t>sistem</a:t>
            </a:r>
            <a:r>
              <a:rPr lang="en-US" sz="2000" dirty="0">
                <a:solidFill>
                  <a:schemeClr val="bg1">
                    <a:lumMod val="95000"/>
                  </a:schemeClr>
                </a:solidFill>
              </a:rPr>
              <a:t> </a:t>
            </a:r>
            <a:r>
              <a:rPr lang="en-US" sz="2000" dirty="0" err="1">
                <a:solidFill>
                  <a:schemeClr val="bg1">
                    <a:lumMod val="95000"/>
                  </a:schemeClr>
                </a:solidFill>
              </a:rPr>
              <a:t>tersebut</a:t>
            </a:r>
            <a:r>
              <a:rPr lang="en-US" sz="2000" dirty="0">
                <a:solidFill>
                  <a:schemeClr val="bg1">
                    <a:lumMod val="95000"/>
                  </a:schemeClr>
                </a:solidFill>
              </a:rPr>
              <a:t> </a:t>
            </a:r>
            <a:r>
              <a:rPr lang="en-US" sz="2000" dirty="0" err="1">
                <a:solidFill>
                  <a:schemeClr val="bg1">
                    <a:lumMod val="95000"/>
                  </a:schemeClr>
                </a:solidFill>
              </a:rPr>
              <a:t>memiliki</a:t>
            </a:r>
            <a:r>
              <a:rPr lang="en-US" sz="2000" dirty="0">
                <a:solidFill>
                  <a:schemeClr val="bg1">
                    <a:lumMod val="95000"/>
                  </a:schemeClr>
                </a:solidFill>
              </a:rPr>
              <a:t> </a:t>
            </a:r>
            <a:r>
              <a:rPr lang="en-US" sz="2000" dirty="0" err="1">
                <a:solidFill>
                  <a:schemeClr val="bg1">
                    <a:lumMod val="95000"/>
                  </a:schemeClr>
                </a:solidFill>
              </a:rPr>
              <a:t>beberapa</a:t>
            </a:r>
            <a:r>
              <a:rPr lang="en-US" sz="2000" dirty="0">
                <a:solidFill>
                  <a:schemeClr val="bg1">
                    <a:lumMod val="95000"/>
                  </a:schemeClr>
                </a:solidFill>
              </a:rPr>
              <a:t> </a:t>
            </a:r>
            <a:r>
              <a:rPr lang="en-US" sz="2000" dirty="0" err="1">
                <a:solidFill>
                  <a:schemeClr val="bg1">
                    <a:lumMod val="95000"/>
                  </a:schemeClr>
                </a:solidFill>
              </a:rPr>
              <a:t>kelemahan</a:t>
            </a:r>
            <a:r>
              <a:rPr lang="en-US" sz="2000" dirty="0">
                <a:solidFill>
                  <a:schemeClr val="bg1">
                    <a:lumMod val="95000"/>
                  </a:schemeClr>
                </a:solidFill>
              </a:rPr>
              <a:t>, </a:t>
            </a:r>
            <a:r>
              <a:rPr lang="en-US" sz="2000" dirty="0" err="1">
                <a:solidFill>
                  <a:schemeClr val="bg1">
                    <a:lumMod val="95000"/>
                  </a:schemeClr>
                </a:solidFill>
              </a:rPr>
              <a:t>antara</a:t>
            </a:r>
            <a:r>
              <a:rPr lang="en-US" sz="2000" dirty="0">
                <a:solidFill>
                  <a:schemeClr val="bg1">
                    <a:lumMod val="95000"/>
                  </a:schemeClr>
                </a:solidFill>
              </a:rPr>
              <a:t> lain:</a:t>
            </a:r>
          </a:p>
          <a:p>
            <a:pPr marL="342900" indent="-342900" algn="just">
              <a:buFontTx/>
              <a:buChar char="-"/>
            </a:pPr>
            <a:r>
              <a:rPr lang="en-US" sz="2000" dirty="0" err="1">
                <a:solidFill>
                  <a:schemeClr val="bg1">
                    <a:lumMod val="95000"/>
                  </a:schemeClr>
                </a:solidFill>
              </a:rPr>
              <a:t>Pemasaran</a:t>
            </a:r>
            <a:r>
              <a:rPr lang="en-US" sz="2000" dirty="0">
                <a:solidFill>
                  <a:schemeClr val="bg1">
                    <a:lumMod val="95000"/>
                  </a:schemeClr>
                </a:solidFill>
              </a:rPr>
              <a:t> </a:t>
            </a:r>
            <a:r>
              <a:rPr lang="en-US" sz="2000" dirty="0" err="1">
                <a:solidFill>
                  <a:schemeClr val="bg1">
                    <a:lumMod val="95000"/>
                  </a:schemeClr>
                </a:solidFill>
              </a:rPr>
              <a:t>masih</a:t>
            </a:r>
            <a:r>
              <a:rPr lang="en-US" sz="2000" dirty="0">
                <a:solidFill>
                  <a:schemeClr val="bg1">
                    <a:lumMod val="95000"/>
                  </a:schemeClr>
                </a:solidFill>
              </a:rPr>
              <a:t> </a:t>
            </a:r>
            <a:r>
              <a:rPr lang="en-US" sz="2000" dirty="0" err="1">
                <a:solidFill>
                  <a:schemeClr val="bg1">
                    <a:lumMod val="95000"/>
                  </a:schemeClr>
                </a:solidFill>
              </a:rPr>
              <a:t>dilakukan</a:t>
            </a:r>
            <a:r>
              <a:rPr lang="en-US" sz="2000" dirty="0">
                <a:solidFill>
                  <a:schemeClr val="bg1">
                    <a:lumMod val="95000"/>
                  </a:schemeClr>
                </a:solidFill>
              </a:rPr>
              <a:t> </a:t>
            </a:r>
            <a:r>
              <a:rPr lang="en-US" sz="2000" dirty="0" err="1">
                <a:solidFill>
                  <a:schemeClr val="bg1">
                    <a:lumMod val="95000"/>
                  </a:schemeClr>
                </a:solidFill>
              </a:rPr>
              <a:t>secara</a:t>
            </a:r>
            <a:r>
              <a:rPr lang="en-US" sz="2000" dirty="0">
                <a:solidFill>
                  <a:schemeClr val="bg1">
                    <a:lumMod val="95000"/>
                  </a:schemeClr>
                </a:solidFill>
              </a:rPr>
              <a:t> manual, </a:t>
            </a:r>
            <a:r>
              <a:rPr lang="en-US" sz="2000" dirty="0" err="1">
                <a:solidFill>
                  <a:schemeClr val="bg1">
                    <a:lumMod val="95000"/>
                  </a:schemeClr>
                </a:solidFill>
              </a:rPr>
              <a:t>yaitu</a:t>
            </a:r>
            <a:r>
              <a:rPr lang="en-US" sz="2000" dirty="0">
                <a:solidFill>
                  <a:schemeClr val="bg1">
                    <a:lumMod val="95000"/>
                  </a:schemeClr>
                </a:solidFill>
              </a:rPr>
              <a:t> Word of mouth </a:t>
            </a:r>
            <a:r>
              <a:rPr lang="en-US" sz="2000" dirty="0" err="1">
                <a:solidFill>
                  <a:schemeClr val="bg1">
                    <a:lumMod val="95000"/>
                  </a:schemeClr>
                </a:solidFill>
              </a:rPr>
              <a:t>atau</a:t>
            </a:r>
            <a:r>
              <a:rPr lang="en-US" sz="2000" dirty="0">
                <a:solidFill>
                  <a:schemeClr val="bg1">
                    <a:lumMod val="95000"/>
                  </a:schemeClr>
                </a:solidFill>
              </a:rPr>
              <a:t> </a:t>
            </a:r>
            <a:r>
              <a:rPr lang="en-US" sz="2000" dirty="0" err="1">
                <a:solidFill>
                  <a:schemeClr val="bg1">
                    <a:lumMod val="95000"/>
                  </a:schemeClr>
                </a:solidFill>
              </a:rPr>
              <a:t>promosi</a:t>
            </a:r>
            <a:r>
              <a:rPr lang="en-US" sz="2000" dirty="0">
                <a:solidFill>
                  <a:schemeClr val="bg1">
                    <a:lumMod val="95000"/>
                  </a:schemeClr>
                </a:solidFill>
              </a:rPr>
              <a:t> </a:t>
            </a:r>
            <a:r>
              <a:rPr lang="en-US" sz="2000" dirty="0" err="1">
                <a:solidFill>
                  <a:schemeClr val="bg1">
                    <a:lumMod val="95000"/>
                  </a:schemeClr>
                </a:solidFill>
              </a:rPr>
              <a:t>dari</a:t>
            </a:r>
            <a:r>
              <a:rPr lang="en-US" sz="2000" dirty="0">
                <a:solidFill>
                  <a:schemeClr val="bg1">
                    <a:lumMod val="95000"/>
                  </a:schemeClr>
                </a:solidFill>
              </a:rPr>
              <a:t> </a:t>
            </a:r>
            <a:r>
              <a:rPr lang="en-US" sz="2000" dirty="0" err="1">
                <a:solidFill>
                  <a:schemeClr val="bg1">
                    <a:lumMod val="95000"/>
                  </a:schemeClr>
                </a:solidFill>
              </a:rPr>
              <a:t>mulut</a:t>
            </a:r>
            <a:r>
              <a:rPr lang="en-US" sz="2000" dirty="0">
                <a:solidFill>
                  <a:schemeClr val="bg1">
                    <a:lumMod val="95000"/>
                  </a:schemeClr>
                </a:solidFill>
              </a:rPr>
              <a:t> </a:t>
            </a:r>
            <a:r>
              <a:rPr lang="en-US" sz="2000" dirty="0" err="1">
                <a:solidFill>
                  <a:schemeClr val="bg1">
                    <a:lumMod val="95000"/>
                  </a:schemeClr>
                </a:solidFill>
              </a:rPr>
              <a:t>ke</a:t>
            </a:r>
            <a:r>
              <a:rPr lang="en-US" sz="2000" dirty="0">
                <a:solidFill>
                  <a:schemeClr val="bg1">
                    <a:lumMod val="95000"/>
                  </a:schemeClr>
                </a:solidFill>
              </a:rPr>
              <a:t> </a:t>
            </a:r>
            <a:r>
              <a:rPr lang="en-US" sz="2000" dirty="0" err="1">
                <a:solidFill>
                  <a:schemeClr val="bg1">
                    <a:lumMod val="95000"/>
                  </a:schemeClr>
                </a:solidFill>
              </a:rPr>
              <a:t>mulut</a:t>
            </a:r>
            <a:r>
              <a:rPr lang="en-US" sz="2000" dirty="0">
                <a:solidFill>
                  <a:schemeClr val="bg1">
                    <a:lumMod val="95000"/>
                  </a:schemeClr>
                </a:solidFill>
              </a:rPr>
              <a:t>, </a:t>
            </a:r>
            <a:r>
              <a:rPr lang="en-US" sz="2000" dirty="0" err="1">
                <a:solidFill>
                  <a:schemeClr val="bg1">
                    <a:lumMod val="95000"/>
                  </a:schemeClr>
                </a:solidFill>
              </a:rPr>
              <a:t>sehingga</a:t>
            </a:r>
            <a:r>
              <a:rPr lang="en-US" sz="2000" dirty="0">
                <a:solidFill>
                  <a:schemeClr val="bg1">
                    <a:lumMod val="95000"/>
                  </a:schemeClr>
                </a:solidFill>
              </a:rPr>
              <a:t> </a:t>
            </a:r>
            <a:r>
              <a:rPr lang="en-US" sz="2000" dirty="0" err="1">
                <a:solidFill>
                  <a:schemeClr val="bg1">
                    <a:lumMod val="95000"/>
                  </a:schemeClr>
                </a:solidFill>
              </a:rPr>
              <a:t>informasi</a:t>
            </a:r>
            <a:r>
              <a:rPr lang="en-US" sz="2000" dirty="0">
                <a:solidFill>
                  <a:schemeClr val="bg1">
                    <a:lumMod val="95000"/>
                  </a:schemeClr>
                </a:solidFill>
              </a:rPr>
              <a:t> </a:t>
            </a:r>
            <a:r>
              <a:rPr lang="en-US" sz="2000" dirty="0" err="1">
                <a:solidFill>
                  <a:schemeClr val="bg1">
                    <a:lumMod val="95000"/>
                  </a:schemeClr>
                </a:solidFill>
              </a:rPr>
              <a:t>kepada</a:t>
            </a:r>
            <a:r>
              <a:rPr lang="en-US" sz="2000" dirty="0">
                <a:solidFill>
                  <a:schemeClr val="bg1">
                    <a:lumMod val="95000"/>
                  </a:schemeClr>
                </a:solidFill>
              </a:rPr>
              <a:t> </a:t>
            </a:r>
            <a:r>
              <a:rPr lang="en-US" sz="2000" dirty="0" err="1">
                <a:solidFill>
                  <a:schemeClr val="bg1">
                    <a:lumMod val="95000"/>
                  </a:schemeClr>
                </a:solidFill>
              </a:rPr>
              <a:t>pelanggan</a:t>
            </a:r>
            <a:r>
              <a:rPr lang="en-US" sz="2000" dirty="0">
                <a:solidFill>
                  <a:schemeClr val="bg1">
                    <a:lumMod val="95000"/>
                  </a:schemeClr>
                </a:solidFill>
              </a:rPr>
              <a:t> </a:t>
            </a:r>
            <a:r>
              <a:rPr lang="en-US" sz="2000" dirty="0" err="1">
                <a:solidFill>
                  <a:schemeClr val="bg1">
                    <a:lumMod val="95000"/>
                  </a:schemeClr>
                </a:solidFill>
              </a:rPr>
              <a:t>menjadi</a:t>
            </a:r>
            <a:r>
              <a:rPr lang="en-US" sz="2000" dirty="0">
                <a:solidFill>
                  <a:schemeClr val="bg1">
                    <a:lumMod val="95000"/>
                  </a:schemeClr>
                </a:solidFill>
              </a:rPr>
              <a:t> </a:t>
            </a:r>
            <a:r>
              <a:rPr lang="en-US" sz="2000" dirty="0" err="1">
                <a:solidFill>
                  <a:schemeClr val="bg1">
                    <a:lumMod val="95000"/>
                  </a:schemeClr>
                </a:solidFill>
              </a:rPr>
              <a:t>lambat</a:t>
            </a:r>
            <a:r>
              <a:rPr lang="en-US" sz="2000" dirty="0">
                <a:solidFill>
                  <a:schemeClr val="bg1">
                    <a:lumMod val="95000"/>
                  </a:schemeClr>
                </a:solidFill>
              </a:rPr>
              <a:t>.</a:t>
            </a:r>
          </a:p>
          <a:p>
            <a:pPr marL="342900" indent="-342900" algn="just">
              <a:buFontTx/>
              <a:buChar char="-"/>
            </a:pPr>
            <a:r>
              <a:rPr lang="en-US" sz="2000" dirty="0" err="1">
                <a:solidFill>
                  <a:schemeClr val="bg1">
                    <a:lumMod val="95000"/>
                  </a:schemeClr>
                </a:solidFill>
              </a:rPr>
              <a:t>Jangkauan</a:t>
            </a:r>
            <a:r>
              <a:rPr lang="en-US" sz="2000" dirty="0">
                <a:solidFill>
                  <a:schemeClr val="bg1">
                    <a:lumMod val="95000"/>
                  </a:schemeClr>
                </a:solidFill>
              </a:rPr>
              <a:t> </a:t>
            </a:r>
            <a:r>
              <a:rPr lang="en-US" sz="2000" dirty="0" err="1">
                <a:solidFill>
                  <a:schemeClr val="bg1">
                    <a:lumMod val="95000"/>
                  </a:schemeClr>
                </a:solidFill>
              </a:rPr>
              <a:t>informasi</a:t>
            </a:r>
            <a:r>
              <a:rPr lang="en-US" sz="2000" dirty="0">
                <a:solidFill>
                  <a:schemeClr val="bg1">
                    <a:lumMod val="95000"/>
                  </a:schemeClr>
                </a:solidFill>
              </a:rPr>
              <a:t> </a:t>
            </a:r>
            <a:r>
              <a:rPr lang="en-US" sz="2000" dirty="0" err="1">
                <a:solidFill>
                  <a:schemeClr val="bg1">
                    <a:lumMod val="95000"/>
                  </a:schemeClr>
                </a:solidFill>
              </a:rPr>
              <a:t>terbatas</a:t>
            </a:r>
            <a:r>
              <a:rPr lang="en-US" sz="2000" dirty="0">
                <a:solidFill>
                  <a:schemeClr val="bg1">
                    <a:lumMod val="95000"/>
                  </a:schemeClr>
                </a:solidFill>
              </a:rPr>
              <a:t>.</a:t>
            </a:r>
          </a:p>
          <a:p>
            <a:pPr marL="342900" indent="-342900" algn="just">
              <a:buFontTx/>
              <a:buChar char="-"/>
            </a:pPr>
            <a:r>
              <a:rPr lang="en-US" sz="2000" dirty="0" err="1">
                <a:solidFill>
                  <a:schemeClr val="bg1">
                    <a:lumMod val="95000"/>
                  </a:schemeClr>
                </a:solidFill>
              </a:rPr>
              <a:t>Toko</a:t>
            </a:r>
            <a:r>
              <a:rPr lang="en-US" sz="2000" dirty="0">
                <a:solidFill>
                  <a:schemeClr val="bg1">
                    <a:lumMod val="95000"/>
                  </a:schemeClr>
                </a:solidFill>
              </a:rPr>
              <a:t> </a:t>
            </a:r>
            <a:r>
              <a:rPr lang="en-US" sz="2000" dirty="0" err="1">
                <a:solidFill>
                  <a:schemeClr val="bg1">
                    <a:lumMod val="95000"/>
                  </a:schemeClr>
                </a:solidFill>
              </a:rPr>
              <a:t>belum</a:t>
            </a:r>
            <a:r>
              <a:rPr lang="en-US" sz="2000" dirty="0">
                <a:solidFill>
                  <a:schemeClr val="bg1">
                    <a:lumMod val="95000"/>
                  </a:schemeClr>
                </a:solidFill>
              </a:rPr>
              <a:t> </a:t>
            </a:r>
            <a:r>
              <a:rPr lang="en-US" sz="2000" dirty="0" err="1">
                <a:solidFill>
                  <a:schemeClr val="bg1">
                    <a:lumMod val="95000"/>
                  </a:schemeClr>
                </a:solidFill>
              </a:rPr>
              <a:t>memiliki</a:t>
            </a:r>
            <a:r>
              <a:rPr lang="en-US" sz="2000" dirty="0">
                <a:solidFill>
                  <a:schemeClr val="bg1">
                    <a:lumMod val="95000"/>
                  </a:schemeClr>
                </a:solidFill>
              </a:rPr>
              <a:t> website </a:t>
            </a:r>
            <a:r>
              <a:rPr lang="en-US" sz="2000" dirty="0" err="1">
                <a:solidFill>
                  <a:schemeClr val="bg1">
                    <a:lumMod val="95000"/>
                  </a:schemeClr>
                </a:solidFill>
              </a:rPr>
              <a:t>promosi</a:t>
            </a:r>
            <a:r>
              <a:rPr lang="en-US" sz="2000" dirty="0">
                <a:solidFill>
                  <a:schemeClr val="bg1">
                    <a:lumMod val="95000"/>
                  </a:schemeClr>
                </a:solidFill>
              </a:rPr>
              <a:t> </a:t>
            </a:r>
            <a:r>
              <a:rPr lang="en-US" sz="2000" dirty="0" err="1">
                <a:solidFill>
                  <a:schemeClr val="bg1">
                    <a:lumMod val="95000"/>
                  </a:schemeClr>
                </a:solidFill>
              </a:rPr>
              <a:t>untuk</a:t>
            </a:r>
            <a:r>
              <a:rPr lang="en-US" sz="2000" dirty="0">
                <a:solidFill>
                  <a:schemeClr val="bg1">
                    <a:lumMod val="95000"/>
                  </a:schemeClr>
                </a:solidFill>
              </a:rPr>
              <a:t> </a:t>
            </a:r>
            <a:r>
              <a:rPr lang="en-US" sz="2000" dirty="0" err="1">
                <a:solidFill>
                  <a:schemeClr val="bg1">
                    <a:lumMod val="95000"/>
                  </a:schemeClr>
                </a:solidFill>
              </a:rPr>
              <a:t>memasarkan</a:t>
            </a:r>
            <a:r>
              <a:rPr lang="en-US" sz="2000" dirty="0">
                <a:solidFill>
                  <a:schemeClr val="bg1">
                    <a:lumMod val="95000"/>
                  </a:schemeClr>
                </a:solidFill>
              </a:rPr>
              <a:t> </a:t>
            </a:r>
            <a:r>
              <a:rPr lang="en-US" sz="2000" dirty="0" err="1">
                <a:solidFill>
                  <a:schemeClr val="bg1">
                    <a:lumMod val="95000"/>
                  </a:schemeClr>
                </a:solidFill>
              </a:rPr>
              <a:t>produknya</a:t>
            </a:r>
            <a:r>
              <a:rPr lang="en-US" sz="2000" dirty="0">
                <a:solidFill>
                  <a:schemeClr val="bg1">
                    <a:lumMod val="95000"/>
                  </a:schemeClr>
                </a:solidFill>
              </a:rPr>
              <a:t>.</a:t>
            </a:r>
          </a:p>
        </p:txBody>
      </p:sp>
      <p:sp>
        <p:nvSpPr>
          <p:cNvPr id="20" name="Rectangle: Rounded Corners 19">
            <a:extLst>
              <a:ext uri="{FF2B5EF4-FFF2-40B4-BE49-F238E27FC236}">
                <a16:creationId xmlns:a16="http://schemas.microsoft.com/office/drawing/2014/main" id="{1B633A10-65B0-4DDA-ABB1-3C8F9C582970}"/>
              </a:ext>
            </a:extLst>
          </p:cNvPr>
          <p:cNvSpPr/>
          <p:nvPr/>
        </p:nvSpPr>
        <p:spPr>
          <a:xfrm>
            <a:off x="2991055" y="459250"/>
            <a:ext cx="700211" cy="220134"/>
          </a:xfrm>
          <a:prstGeom prst="roundRect">
            <a:avLst>
              <a:gd name="adj" fmla="val 4743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1" name="TextBox 20">
            <a:extLst>
              <a:ext uri="{FF2B5EF4-FFF2-40B4-BE49-F238E27FC236}">
                <a16:creationId xmlns:a16="http://schemas.microsoft.com/office/drawing/2014/main" id="{761BE441-CA43-4F85-BA30-E875CDB26229}"/>
              </a:ext>
            </a:extLst>
          </p:cNvPr>
          <p:cNvSpPr txBox="1"/>
          <p:nvPr/>
        </p:nvSpPr>
        <p:spPr>
          <a:xfrm>
            <a:off x="949070" y="345218"/>
            <a:ext cx="2816797" cy="369332"/>
          </a:xfrm>
          <a:prstGeom prst="rect">
            <a:avLst/>
          </a:prstGeom>
          <a:noFill/>
        </p:spPr>
        <p:txBody>
          <a:bodyPr wrap="none" rtlCol="0">
            <a:spAutoFit/>
          </a:bodyPr>
          <a:lstStyle/>
          <a:p>
            <a:r>
              <a:rPr lang="en-MY" dirty="0">
                <a:solidFill>
                  <a:schemeClr val="bg1"/>
                </a:solidFill>
                <a:latin typeface="Abadi" panose="020B0604020104020204" pitchFamily="34" charset="0"/>
              </a:rPr>
              <a:t>data  </a:t>
            </a:r>
            <a:r>
              <a:rPr lang="en-MY" dirty="0" err="1">
                <a:solidFill>
                  <a:schemeClr val="bg1"/>
                </a:solidFill>
                <a:latin typeface="Abadi" panose="020B0604020104020204" pitchFamily="34" charset="0"/>
              </a:rPr>
              <a:t>data</a:t>
            </a:r>
            <a:r>
              <a:rPr lang="en-MY" dirty="0">
                <a:solidFill>
                  <a:schemeClr val="bg1"/>
                </a:solidFill>
                <a:latin typeface="Abadi" panose="020B0604020104020204" pitchFamily="34" charset="0"/>
              </a:rPr>
              <a:t>  </a:t>
            </a:r>
            <a:r>
              <a:rPr lang="en-MY" dirty="0" err="1">
                <a:solidFill>
                  <a:schemeClr val="bg1"/>
                </a:solidFill>
                <a:latin typeface="Abadi" panose="020B0604020104020204" pitchFamily="34" charset="0"/>
              </a:rPr>
              <a:t>analisa</a:t>
            </a:r>
            <a:r>
              <a:rPr lang="en-MY" dirty="0">
                <a:solidFill>
                  <a:schemeClr val="bg1"/>
                </a:solidFill>
                <a:latin typeface="Abadi" panose="020B0604020104020204" pitchFamily="34" charset="0"/>
              </a:rPr>
              <a:t>  </a:t>
            </a:r>
            <a:r>
              <a:rPr lang="en-MY" dirty="0" err="1">
                <a:solidFill>
                  <a:schemeClr val="bg1"/>
                </a:solidFill>
                <a:latin typeface="Abadi" panose="020B0604020104020204" pitchFamily="34" charset="0"/>
              </a:rPr>
              <a:t>analisa</a:t>
            </a:r>
            <a:endParaRPr lang="en-MY" dirty="0">
              <a:solidFill>
                <a:schemeClr val="bg1"/>
              </a:solidFill>
              <a:latin typeface="Abadi" panose="020B0604020104020204" pitchFamily="34" charset="0"/>
            </a:endParaRPr>
          </a:p>
        </p:txBody>
      </p:sp>
      <p:grpSp>
        <p:nvGrpSpPr>
          <p:cNvPr id="25" name="Group 24">
            <a:extLst>
              <a:ext uri="{FF2B5EF4-FFF2-40B4-BE49-F238E27FC236}">
                <a16:creationId xmlns:a16="http://schemas.microsoft.com/office/drawing/2014/main" id="{755B1C20-F431-4D38-86F2-C323A7124819}"/>
              </a:ext>
            </a:extLst>
          </p:cNvPr>
          <p:cNvGrpSpPr/>
          <p:nvPr/>
        </p:nvGrpSpPr>
        <p:grpSpPr>
          <a:xfrm>
            <a:off x="990077" y="1739138"/>
            <a:ext cx="2428870" cy="4529800"/>
            <a:chOff x="8997543" y="1739138"/>
            <a:chExt cx="2428870" cy="4529800"/>
          </a:xfrm>
        </p:grpSpPr>
        <p:grpSp>
          <p:nvGrpSpPr>
            <p:cNvPr id="26" name="Group 25">
              <a:extLst>
                <a:ext uri="{FF2B5EF4-FFF2-40B4-BE49-F238E27FC236}">
                  <a16:creationId xmlns:a16="http://schemas.microsoft.com/office/drawing/2014/main" id="{9BC9A914-60EA-4ED1-A3F1-7CFDBBDF5CA7}"/>
                </a:ext>
              </a:extLst>
            </p:cNvPr>
            <p:cNvGrpSpPr/>
            <p:nvPr/>
          </p:nvGrpSpPr>
          <p:grpSpPr>
            <a:xfrm>
              <a:off x="8997543" y="1739138"/>
              <a:ext cx="2428870" cy="4529800"/>
              <a:chOff x="8997543" y="1739138"/>
              <a:chExt cx="2428870" cy="4529800"/>
            </a:xfrm>
          </p:grpSpPr>
          <p:sp>
            <p:nvSpPr>
              <p:cNvPr id="28" name="Rectangle: Rounded Corners 27">
                <a:extLst>
                  <a:ext uri="{FF2B5EF4-FFF2-40B4-BE49-F238E27FC236}">
                    <a16:creationId xmlns:a16="http://schemas.microsoft.com/office/drawing/2014/main" id="{73FFFC71-CF97-4074-8A8D-735B315041A2}"/>
                  </a:ext>
                </a:extLst>
              </p:cNvPr>
              <p:cNvSpPr/>
              <p:nvPr/>
            </p:nvSpPr>
            <p:spPr>
              <a:xfrm>
                <a:off x="9062336" y="1739138"/>
                <a:ext cx="2114942" cy="4529800"/>
              </a:xfrm>
              <a:prstGeom prst="roundRect">
                <a:avLst/>
              </a:prstGeom>
              <a:blipFill dpi="0" rotWithShape="1">
                <a:blip r:embed="rId6">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9" name="Rectangle: Rounded Corners 28">
                <a:extLst>
                  <a:ext uri="{FF2B5EF4-FFF2-40B4-BE49-F238E27FC236}">
                    <a16:creationId xmlns:a16="http://schemas.microsoft.com/office/drawing/2014/main" id="{B99BE6E7-277C-414E-ABBF-D5805FB0ED82}"/>
                  </a:ext>
                </a:extLst>
              </p:cNvPr>
              <p:cNvSpPr/>
              <p:nvPr/>
            </p:nvSpPr>
            <p:spPr>
              <a:xfrm>
                <a:off x="9748078" y="6076950"/>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0" name="TextBox 29">
                <a:extLst>
                  <a:ext uri="{FF2B5EF4-FFF2-40B4-BE49-F238E27FC236}">
                    <a16:creationId xmlns:a16="http://schemas.microsoft.com/office/drawing/2014/main" id="{2A0EE3CE-2C0B-40ED-965B-CA6334603966}"/>
                  </a:ext>
                </a:extLst>
              </p:cNvPr>
              <p:cNvSpPr txBox="1"/>
              <p:nvPr/>
            </p:nvSpPr>
            <p:spPr>
              <a:xfrm>
                <a:off x="8997543" y="5015120"/>
                <a:ext cx="2428870" cy="1015663"/>
              </a:xfrm>
              <a:prstGeom prst="rect">
                <a:avLst/>
              </a:prstGeom>
              <a:noFill/>
            </p:spPr>
            <p:txBody>
              <a:bodyPr wrap="none" rtlCol="0">
                <a:spAutoFit/>
              </a:bodyPr>
              <a:lstStyle/>
              <a:p>
                <a:r>
                  <a:rPr lang="en-MY" sz="6000" dirty="0" err="1">
                    <a:solidFill>
                      <a:schemeClr val="bg1"/>
                    </a:solidFill>
                    <a:latin typeface="Abadi" panose="020B0604020104020204" pitchFamily="34" charset="0"/>
                  </a:rPr>
                  <a:t>analisa</a:t>
                </a:r>
                <a:endParaRPr lang="en-MY" dirty="0">
                  <a:solidFill>
                    <a:schemeClr val="bg1"/>
                  </a:solidFill>
                  <a:latin typeface="Abadi" panose="020B0604020104020204" pitchFamily="34" charset="0"/>
                </a:endParaRPr>
              </a:p>
            </p:txBody>
          </p:sp>
          <p:sp>
            <p:nvSpPr>
              <p:cNvPr id="31" name="TextBox 30">
                <a:extLst>
                  <a:ext uri="{FF2B5EF4-FFF2-40B4-BE49-F238E27FC236}">
                    <a16:creationId xmlns:a16="http://schemas.microsoft.com/office/drawing/2014/main" id="{6CFB9BA7-8AA4-4CEB-B0D0-A3857C760133}"/>
                  </a:ext>
                </a:extLst>
              </p:cNvPr>
              <p:cNvSpPr txBox="1"/>
              <p:nvPr/>
            </p:nvSpPr>
            <p:spPr>
              <a:xfrm>
                <a:off x="9043600" y="4940970"/>
                <a:ext cx="752129" cy="369332"/>
              </a:xfrm>
              <a:prstGeom prst="rect">
                <a:avLst/>
              </a:prstGeom>
              <a:noFill/>
            </p:spPr>
            <p:txBody>
              <a:bodyPr wrap="none" rtlCol="0">
                <a:spAutoFit/>
              </a:bodyPr>
              <a:lstStyle/>
              <a:p>
                <a:r>
                  <a:rPr lang="en-MY" dirty="0">
                    <a:solidFill>
                      <a:schemeClr val="bg1"/>
                    </a:solidFill>
                    <a:latin typeface="Abadi" panose="020B0604020104020204" pitchFamily="34" charset="0"/>
                  </a:rPr>
                  <a:t>about</a:t>
                </a:r>
              </a:p>
            </p:txBody>
          </p:sp>
        </p:grpSp>
        <p:pic>
          <p:nvPicPr>
            <p:cNvPr id="27" name="Graphic 26" descr="Frangipani with solid fill">
              <a:extLst>
                <a:ext uri="{FF2B5EF4-FFF2-40B4-BE49-F238E27FC236}">
                  <a16:creationId xmlns:a16="http://schemas.microsoft.com/office/drawing/2014/main" id="{F01DD541-3B82-4D32-BF4F-29F929038EA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21288" y="2633152"/>
              <a:ext cx="914400" cy="914400"/>
            </a:xfrm>
            <a:prstGeom prst="rect">
              <a:avLst/>
            </a:prstGeom>
          </p:spPr>
        </p:pic>
      </p:grpSp>
      <p:grpSp>
        <p:nvGrpSpPr>
          <p:cNvPr id="32" name="Group 31">
            <a:extLst>
              <a:ext uri="{FF2B5EF4-FFF2-40B4-BE49-F238E27FC236}">
                <a16:creationId xmlns:a16="http://schemas.microsoft.com/office/drawing/2014/main" id="{E9EA35D5-8B0F-4C70-BFBF-5E452D389411}"/>
              </a:ext>
            </a:extLst>
          </p:cNvPr>
          <p:cNvGrpSpPr/>
          <p:nvPr/>
        </p:nvGrpSpPr>
        <p:grpSpPr>
          <a:xfrm>
            <a:off x="-7596326" y="1718600"/>
            <a:ext cx="2155690" cy="4529800"/>
            <a:chOff x="973974" y="1718600"/>
            <a:chExt cx="2155690" cy="4529800"/>
          </a:xfrm>
        </p:grpSpPr>
        <p:grpSp>
          <p:nvGrpSpPr>
            <p:cNvPr id="33" name="Group 32">
              <a:extLst>
                <a:ext uri="{FF2B5EF4-FFF2-40B4-BE49-F238E27FC236}">
                  <a16:creationId xmlns:a16="http://schemas.microsoft.com/office/drawing/2014/main" id="{B9D94AAC-3CBB-4B68-A353-908EE404960C}"/>
                </a:ext>
              </a:extLst>
            </p:cNvPr>
            <p:cNvGrpSpPr/>
            <p:nvPr/>
          </p:nvGrpSpPr>
          <p:grpSpPr>
            <a:xfrm>
              <a:off x="973974" y="1718600"/>
              <a:ext cx="2155690" cy="4529800"/>
              <a:chOff x="973974" y="1718600"/>
              <a:chExt cx="2155690" cy="4529800"/>
            </a:xfrm>
            <a:blipFill dpi="0" rotWithShape="1">
              <a:blip r:embed="rId9">
                <a:extLst>
                  <a:ext uri="{28A0092B-C50C-407E-A947-70E740481C1C}">
                    <a14:useLocalDpi xmlns:a14="http://schemas.microsoft.com/office/drawing/2010/main" val="0"/>
                  </a:ext>
                </a:extLst>
              </a:blip>
              <a:srcRect/>
              <a:stretch>
                <a:fillRect/>
              </a:stretch>
            </a:blipFill>
          </p:grpSpPr>
          <p:sp>
            <p:nvSpPr>
              <p:cNvPr id="36" name="Rectangle: Rounded Corners 35">
                <a:extLst>
                  <a:ext uri="{FF2B5EF4-FFF2-40B4-BE49-F238E27FC236}">
                    <a16:creationId xmlns:a16="http://schemas.microsoft.com/office/drawing/2014/main" id="{06A91B50-DA97-4E1A-966C-D2DD635C91E1}"/>
                  </a:ext>
                </a:extLst>
              </p:cNvPr>
              <p:cNvSpPr/>
              <p:nvPr/>
            </p:nvSpPr>
            <p:spPr>
              <a:xfrm>
                <a:off x="1014722" y="1718600"/>
                <a:ext cx="2114942" cy="4529800"/>
              </a:xfrm>
              <a:prstGeom prst="roundRect">
                <a:avLst/>
              </a:prstGeom>
              <a:gr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7" name="Rectangle: Rounded Corners 36">
                <a:extLst>
                  <a:ext uri="{FF2B5EF4-FFF2-40B4-BE49-F238E27FC236}">
                    <a16:creationId xmlns:a16="http://schemas.microsoft.com/office/drawing/2014/main" id="{B6ADA1B9-9663-4D52-AEB4-0BC9C3485D88}"/>
                  </a:ext>
                </a:extLst>
              </p:cNvPr>
              <p:cNvSpPr/>
              <p:nvPr/>
            </p:nvSpPr>
            <p:spPr>
              <a:xfrm>
                <a:off x="1700464" y="6076950"/>
                <a:ext cx="743457" cy="7619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8" name="TextBox 37">
                <a:extLst>
                  <a:ext uri="{FF2B5EF4-FFF2-40B4-BE49-F238E27FC236}">
                    <a16:creationId xmlns:a16="http://schemas.microsoft.com/office/drawing/2014/main" id="{CFF89EB3-426E-494C-A7A1-C921DFFDCA5E}"/>
                  </a:ext>
                </a:extLst>
              </p:cNvPr>
              <p:cNvSpPr txBox="1"/>
              <p:nvPr/>
            </p:nvSpPr>
            <p:spPr>
              <a:xfrm>
                <a:off x="973974" y="4966035"/>
                <a:ext cx="1619354" cy="1015663"/>
              </a:xfrm>
              <a:prstGeom prst="rect">
                <a:avLst/>
              </a:prstGeom>
              <a:grpFill/>
            </p:spPr>
            <p:txBody>
              <a:bodyPr wrap="none" rtlCol="0">
                <a:spAutoFit/>
              </a:bodyPr>
              <a:lstStyle/>
              <a:p>
                <a:r>
                  <a:rPr lang="en-MY" sz="6000" dirty="0">
                    <a:solidFill>
                      <a:schemeClr val="bg1"/>
                    </a:solidFill>
                    <a:latin typeface="Abadi" panose="020B0604020104020204" pitchFamily="34" charset="0"/>
                  </a:rPr>
                  <a:t>data</a:t>
                </a:r>
                <a:endParaRPr lang="en-MY" dirty="0">
                  <a:solidFill>
                    <a:schemeClr val="bg1"/>
                  </a:solidFill>
                  <a:latin typeface="Abadi" panose="020B0604020104020204" pitchFamily="34" charset="0"/>
                </a:endParaRPr>
              </a:p>
            </p:txBody>
          </p:sp>
          <p:sp>
            <p:nvSpPr>
              <p:cNvPr id="39" name="TextBox 38">
                <a:extLst>
                  <a:ext uri="{FF2B5EF4-FFF2-40B4-BE49-F238E27FC236}">
                    <a16:creationId xmlns:a16="http://schemas.microsoft.com/office/drawing/2014/main" id="{1AE01D67-60AA-40E0-BDDF-C1414171EA51}"/>
                  </a:ext>
                </a:extLst>
              </p:cNvPr>
              <p:cNvSpPr txBox="1"/>
              <p:nvPr/>
            </p:nvSpPr>
            <p:spPr>
              <a:xfrm>
                <a:off x="1014722" y="4896377"/>
                <a:ext cx="752129" cy="369332"/>
              </a:xfrm>
              <a:prstGeom prst="rect">
                <a:avLst/>
              </a:prstGeom>
              <a:noFill/>
            </p:spPr>
            <p:txBody>
              <a:bodyPr wrap="none" rtlCol="0">
                <a:spAutoFit/>
              </a:bodyPr>
              <a:lstStyle/>
              <a:p>
                <a:r>
                  <a:rPr lang="en-MY" dirty="0">
                    <a:solidFill>
                      <a:schemeClr val="bg1"/>
                    </a:solidFill>
                    <a:latin typeface="Abadi" panose="020B0604020104020204" pitchFamily="34" charset="0"/>
                  </a:rPr>
                  <a:t>about</a:t>
                </a:r>
              </a:p>
            </p:txBody>
          </p:sp>
        </p:grpSp>
        <p:sp>
          <p:nvSpPr>
            <p:cNvPr id="34" name="Rectangle: Rounded Corners 33">
              <a:extLst>
                <a:ext uri="{FF2B5EF4-FFF2-40B4-BE49-F238E27FC236}">
                  <a16:creationId xmlns:a16="http://schemas.microsoft.com/office/drawing/2014/main" id="{3FDD16C7-1E00-4F59-908C-C1D67570FB0A}"/>
                </a:ext>
              </a:extLst>
            </p:cNvPr>
            <p:cNvSpPr/>
            <p:nvPr/>
          </p:nvSpPr>
          <p:spPr>
            <a:xfrm>
              <a:off x="1706111" y="5972378"/>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35" name="Graphic 34" descr="Blueberry with solid fill">
              <a:extLst>
                <a:ext uri="{FF2B5EF4-FFF2-40B4-BE49-F238E27FC236}">
                  <a16:creationId xmlns:a16="http://schemas.microsoft.com/office/drawing/2014/main" id="{1929613F-0998-486B-B333-4F2FB78FA9B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81811" y="2589204"/>
              <a:ext cx="1180759" cy="1180759"/>
            </a:xfrm>
            <a:prstGeom prst="rect">
              <a:avLst/>
            </a:prstGeom>
          </p:spPr>
        </p:pic>
      </p:grpSp>
      <p:grpSp>
        <p:nvGrpSpPr>
          <p:cNvPr id="47" name="Group 46">
            <a:extLst>
              <a:ext uri="{FF2B5EF4-FFF2-40B4-BE49-F238E27FC236}">
                <a16:creationId xmlns:a16="http://schemas.microsoft.com/office/drawing/2014/main" id="{87493A4A-A019-43B8-B851-86AFDA40DCE6}"/>
              </a:ext>
            </a:extLst>
          </p:cNvPr>
          <p:cNvGrpSpPr/>
          <p:nvPr/>
        </p:nvGrpSpPr>
        <p:grpSpPr>
          <a:xfrm>
            <a:off x="-4850478" y="1739138"/>
            <a:ext cx="2114942" cy="4529800"/>
            <a:chOff x="3719822" y="1739138"/>
            <a:chExt cx="2114942" cy="4529800"/>
          </a:xfrm>
        </p:grpSpPr>
        <p:grpSp>
          <p:nvGrpSpPr>
            <p:cNvPr id="48" name="Group 47">
              <a:extLst>
                <a:ext uri="{FF2B5EF4-FFF2-40B4-BE49-F238E27FC236}">
                  <a16:creationId xmlns:a16="http://schemas.microsoft.com/office/drawing/2014/main" id="{B1C0D13A-0EA8-47AD-8D07-ED9887DBD21E}"/>
                </a:ext>
              </a:extLst>
            </p:cNvPr>
            <p:cNvGrpSpPr/>
            <p:nvPr/>
          </p:nvGrpSpPr>
          <p:grpSpPr>
            <a:xfrm>
              <a:off x="3719822" y="1739138"/>
              <a:ext cx="2114942" cy="4529800"/>
              <a:chOff x="3719822" y="1739138"/>
              <a:chExt cx="2114942" cy="4529800"/>
            </a:xfrm>
          </p:grpSpPr>
          <p:sp>
            <p:nvSpPr>
              <p:cNvPr id="50" name="Rectangle: Rounded Corners 49">
                <a:extLst>
                  <a:ext uri="{FF2B5EF4-FFF2-40B4-BE49-F238E27FC236}">
                    <a16:creationId xmlns:a16="http://schemas.microsoft.com/office/drawing/2014/main" id="{8714666E-EB22-4D82-8F7A-AE3F0A0CD0E1}"/>
                  </a:ext>
                </a:extLst>
              </p:cNvPr>
              <p:cNvSpPr/>
              <p:nvPr/>
            </p:nvSpPr>
            <p:spPr>
              <a:xfrm>
                <a:off x="3719822" y="1739138"/>
                <a:ext cx="2114942" cy="4529800"/>
              </a:xfrm>
              <a:prstGeom prst="roundRect">
                <a:avLst/>
              </a:prstGeom>
              <a:blipFill dpi="0" rotWithShape="1">
                <a:blip r:embed="rId12">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1" name="Rectangle: Rounded Corners 50">
                <a:extLst>
                  <a:ext uri="{FF2B5EF4-FFF2-40B4-BE49-F238E27FC236}">
                    <a16:creationId xmlns:a16="http://schemas.microsoft.com/office/drawing/2014/main" id="{3193D1BF-C31D-4BB4-95CB-A94DBB1866F9}"/>
                  </a:ext>
                </a:extLst>
              </p:cNvPr>
              <p:cNvSpPr/>
              <p:nvPr/>
            </p:nvSpPr>
            <p:spPr>
              <a:xfrm>
                <a:off x="4405564" y="6076950"/>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2" name="TextBox 51">
                <a:extLst>
                  <a:ext uri="{FF2B5EF4-FFF2-40B4-BE49-F238E27FC236}">
                    <a16:creationId xmlns:a16="http://schemas.microsoft.com/office/drawing/2014/main" id="{A95E7213-C9D0-4A67-8A88-CA9E15C01A69}"/>
                  </a:ext>
                </a:extLst>
              </p:cNvPr>
              <p:cNvSpPr txBox="1"/>
              <p:nvPr/>
            </p:nvSpPr>
            <p:spPr>
              <a:xfrm>
                <a:off x="3883954" y="4940970"/>
                <a:ext cx="1765227" cy="1107996"/>
              </a:xfrm>
              <a:prstGeom prst="rect">
                <a:avLst/>
              </a:prstGeom>
              <a:noFill/>
            </p:spPr>
            <p:txBody>
              <a:bodyPr wrap="none" rtlCol="0">
                <a:spAutoFit/>
              </a:bodyPr>
              <a:lstStyle/>
              <a:p>
                <a:r>
                  <a:rPr lang="en-MY" sz="6600" dirty="0">
                    <a:solidFill>
                      <a:schemeClr val="bg1"/>
                    </a:solidFill>
                    <a:latin typeface="Abadi" panose="020B0604020104020204" pitchFamily="34" charset="0"/>
                  </a:rPr>
                  <a:t>data</a:t>
                </a:r>
                <a:endParaRPr lang="en-MY" dirty="0">
                  <a:solidFill>
                    <a:schemeClr val="bg1"/>
                  </a:solidFill>
                  <a:latin typeface="Abadi" panose="020B0604020104020204" pitchFamily="34" charset="0"/>
                </a:endParaRPr>
              </a:p>
            </p:txBody>
          </p:sp>
          <p:sp>
            <p:nvSpPr>
              <p:cNvPr id="53" name="TextBox 52">
                <a:extLst>
                  <a:ext uri="{FF2B5EF4-FFF2-40B4-BE49-F238E27FC236}">
                    <a16:creationId xmlns:a16="http://schemas.microsoft.com/office/drawing/2014/main" id="{F511EAED-8A70-42B9-A228-1AD03207F1EC}"/>
                  </a:ext>
                </a:extLst>
              </p:cNvPr>
              <p:cNvSpPr txBox="1"/>
              <p:nvPr/>
            </p:nvSpPr>
            <p:spPr>
              <a:xfrm>
                <a:off x="3883954" y="4990055"/>
                <a:ext cx="752129" cy="369332"/>
              </a:xfrm>
              <a:prstGeom prst="rect">
                <a:avLst/>
              </a:prstGeom>
              <a:noFill/>
            </p:spPr>
            <p:txBody>
              <a:bodyPr wrap="none" rtlCol="0">
                <a:spAutoFit/>
              </a:bodyPr>
              <a:lstStyle/>
              <a:p>
                <a:r>
                  <a:rPr lang="en-MY" dirty="0">
                    <a:solidFill>
                      <a:schemeClr val="bg1"/>
                    </a:solidFill>
                    <a:latin typeface="Abadi" panose="020B0604020104020204" pitchFamily="34" charset="0"/>
                  </a:rPr>
                  <a:t>about</a:t>
                </a:r>
              </a:p>
            </p:txBody>
          </p:sp>
        </p:grpSp>
        <p:pic>
          <p:nvPicPr>
            <p:cNvPr id="49" name="Graphic 48" descr="Acorn with solid fill">
              <a:hlinkClick r:id="rId13" action="ppaction://hlinksldjump"/>
              <a:extLst>
                <a:ext uri="{FF2B5EF4-FFF2-40B4-BE49-F238E27FC236}">
                  <a16:creationId xmlns:a16="http://schemas.microsoft.com/office/drawing/2014/main" id="{8970773E-7266-481D-9B62-33CA7032C36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365472" y="2656589"/>
              <a:ext cx="914400" cy="914400"/>
            </a:xfrm>
            <a:prstGeom prst="rect">
              <a:avLst/>
            </a:prstGeom>
          </p:spPr>
        </p:pic>
      </p:grpSp>
      <p:pic>
        <p:nvPicPr>
          <p:cNvPr id="54" name="Picture 53">
            <a:extLst>
              <a:ext uri="{FF2B5EF4-FFF2-40B4-BE49-F238E27FC236}">
                <a16:creationId xmlns:a16="http://schemas.microsoft.com/office/drawing/2014/main" id="{AAD406FB-6C04-4D21-8B89-B564EB29F55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9545892" y="474246"/>
            <a:ext cx="516544" cy="932437"/>
          </a:xfrm>
          <a:prstGeom prst="rect">
            <a:avLst/>
          </a:prstGeom>
        </p:spPr>
      </p:pic>
      <p:pic>
        <p:nvPicPr>
          <p:cNvPr id="55" name="Picture 54">
            <a:extLst>
              <a:ext uri="{FF2B5EF4-FFF2-40B4-BE49-F238E27FC236}">
                <a16:creationId xmlns:a16="http://schemas.microsoft.com/office/drawing/2014/main" id="{CDAD943A-C569-4B11-8B45-A343567C5A1C}"/>
              </a:ext>
            </a:extLst>
          </p:cNvPr>
          <p:cNvPicPr>
            <a:picLocks noChangeAspect="1"/>
          </p:cNvPicPr>
          <p:nvPr/>
        </p:nvPicPr>
        <p:blipFill>
          <a:blip r:embed="rId18"/>
          <a:stretch>
            <a:fillRect/>
          </a:stretch>
        </p:blipFill>
        <p:spPr>
          <a:xfrm>
            <a:off x="10145808" y="472767"/>
            <a:ext cx="553554" cy="977154"/>
          </a:xfrm>
          <a:prstGeom prst="rect">
            <a:avLst/>
          </a:prstGeom>
        </p:spPr>
      </p:pic>
      <p:pic>
        <p:nvPicPr>
          <p:cNvPr id="57" name="Picture 56">
            <a:extLst>
              <a:ext uri="{FF2B5EF4-FFF2-40B4-BE49-F238E27FC236}">
                <a16:creationId xmlns:a16="http://schemas.microsoft.com/office/drawing/2014/main" id="{227AC94C-6408-4954-AE06-F30AB292ED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11107307" y="373236"/>
            <a:ext cx="785264" cy="1173136"/>
          </a:xfrm>
          <a:prstGeom prst="rect">
            <a:avLst/>
          </a:prstGeom>
        </p:spPr>
      </p:pic>
      <p:sp>
        <p:nvSpPr>
          <p:cNvPr id="58" name="Isosceles Triangle 57">
            <a:extLst>
              <a:ext uri="{FF2B5EF4-FFF2-40B4-BE49-F238E27FC236}">
                <a16:creationId xmlns:a16="http://schemas.microsoft.com/office/drawing/2014/main" id="{D395AC75-E175-4DAD-A44C-2C9083B1A6BF}"/>
              </a:ext>
            </a:extLst>
          </p:cNvPr>
          <p:cNvSpPr/>
          <p:nvPr/>
        </p:nvSpPr>
        <p:spPr>
          <a:xfrm>
            <a:off x="11393259" y="1577930"/>
            <a:ext cx="213360" cy="16620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59" name="Group 58">
            <a:extLst>
              <a:ext uri="{FF2B5EF4-FFF2-40B4-BE49-F238E27FC236}">
                <a16:creationId xmlns:a16="http://schemas.microsoft.com/office/drawing/2014/main" id="{2A64AE73-8A05-46C0-BD30-135FFE065CAB}"/>
              </a:ext>
            </a:extLst>
          </p:cNvPr>
          <p:cNvGrpSpPr/>
          <p:nvPr/>
        </p:nvGrpSpPr>
        <p:grpSpPr>
          <a:xfrm>
            <a:off x="288054" y="391276"/>
            <a:ext cx="352425" cy="336551"/>
            <a:chOff x="288054" y="391276"/>
            <a:chExt cx="352425" cy="336551"/>
          </a:xfrm>
        </p:grpSpPr>
        <p:sp>
          <p:nvSpPr>
            <p:cNvPr id="60" name="Rectangle: Rounded Corners 59">
              <a:extLst>
                <a:ext uri="{FF2B5EF4-FFF2-40B4-BE49-F238E27FC236}">
                  <a16:creationId xmlns:a16="http://schemas.microsoft.com/office/drawing/2014/main" id="{645EF437-3953-4954-812B-B2D6C59E054F}"/>
                </a:ext>
              </a:extLst>
            </p:cNvPr>
            <p:cNvSpPr/>
            <p:nvPr/>
          </p:nvSpPr>
          <p:spPr>
            <a:xfrm>
              <a:off x="288054" y="391276"/>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1" name="Rectangle: Rounded Corners 60">
              <a:extLst>
                <a:ext uri="{FF2B5EF4-FFF2-40B4-BE49-F238E27FC236}">
                  <a16:creationId xmlns:a16="http://schemas.microsoft.com/office/drawing/2014/main" id="{C177685E-F68C-4101-A2E7-33EA19E1FE79}"/>
                </a:ext>
              </a:extLst>
            </p:cNvPr>
            <p:cNvSpPr/>
            <p:nvPr/>
          </p:nvSpPr>
          <p:spPr>
            <a:xfrm>
              <a:off x="288054" y="524625"/>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2" name="Rectangle: Rounded Corners 61">
              <a:extLst>
                <a:ext uri="{FF2B5EF4-FFF2-40B4-BE49-F238E27FC236}">
                  <a16:creationId xmlns:a16="http://schemas.microsoft.com/office/drawing/2014/main" id="{9929EF04-FBD8-4FAD-92AB-9238EB39DCB3}"/>
                </a:ext>
              </a:extLst>
            </p:cNvPr>
            <p:cNvSpPr/>
            <p:nvPr/>
          </p:nvSpPr>
          <p:spPr>
            <a:xfrm>
              <a:off x="288054" y="657974"/>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pic>
        <p:nvPicPr>
          <p:cNvPr id="5" name="Picture 4">
            <a:extLst>
              <a:ext uri="{FF2B5EF4-FFF2-40B4-BE49-F238E27FC236}">
                <a16:creationId xmlns:a16="http://schemas.microsoft.com/office/drawing/2014/main" id="{5517FC12-8315-019B-45CF-0F1A2F8B3103}"/>
              </a:ext>
            </a:extLst>
          </p:cNvPr>
          <p:cNvPicPr>
            <a:picLocks noChangeAspect="1"/>
          </p:cNvPicPr>
          <p:nvPr/>
        </p:nvPicPr>
        <p:blipFill>
          <a:blip r:embed="rId21">
            <a:extLst>
              <a:ext uri="{28A0092B-C50C-407E-A947-70E740481C1C}">
                <a14:useLocalDpi xmlns:a14="http://schemas.microsoft.com/office/drawing/2010/main" val="0"/>
              </a:ext>
            </a:extLst>
          </a:blip>
          <a:srcRect l="3311" r="3311"/>
          <a:stretch/>
        </p:blipFill>
        <p:spPr>
          <a:xfrm>
            <a:off x="3275994" y="2051251"/>
            <a:ext cx="5358971" cy="4417985"/>
          </a:xfrm>
          <a:prstGeom prst="rect">
            <a:avLst/>
          </a:prstGeom>
        </p:spPr>
      </p:pic>
      <p:sp>
        <p:nvSpPr>
          <p:cNvPr id="6" name="TextBox 5">
            <a:extLst>
              <a:ext uri="{FF2B5EF4-FFF2-40B4-BE49-F238E27FC236}">
                <a16:creationId xmlns:a16="http://schemas.microsoft.com/office/drawing/2014/main" id="{11A9A742-EA2A-1443-BAF0-EDFE844078FC}"/>
              </a:ext>
            </a:extLst>
          </p:cNvPr>
          <p:cNvSpPr txBox="1"/>
          <p:nvPr/>
        </p:nvSpPr>
        <p:spPr>
          <a:xfrm>
            <a:off x="8676358" y="2049287"/>
            <a:ext cx="3428558" cy="3416320"/>
          </a:xfrm>
          <a:prstGeom prst="rect">
            <a:avLst/>
          </a:prstGeom>
          <a:noFill/>
        </p:spPr>
        <p:txBody>
          <a:bodyPr wrap="square" rtlCol="0">
            <a:spAutoFit/>
          </a:bodyPr>
          <a:lstStyle/>
          <a:p>
            <a:pPr algn="just"/>
            <a:r>
              <a:rPr lang="en-US" dirty="0" err="1">
                <a:solidFill>
                  <a:schemeClr val="bg1">
                    <a:lumMod val="95000"/>
                  </a:schemeClr>
                </a:solidFill>
              </a:rPr>
              <a:t>Berdasarkan</a:t>
            </a:r>
            <a:r>
              <a:rPr lang="en-US" dirty="0">
                <a:solidFill>
                  <a:schemeClr val="bg1">
                    <a:lumMod val="95000"/>
                  </a:schemeClr>
                </a:solidFill>
              </a:rPr>
              <a:t> </a:t>
            </a:r>
            <a:r>
              <a:rPr lang="en-US" dirty="0" err="1">
                <a:solidFill>
                  <a:schemeClr val="bg1">
                    <a:lumMod val="95000"/>
                  </a:schemeClr>
                </a:solidFill>
              </a:rPr>
              <a:t>gambar</a:t>
            </a:r>
            <a:r>
              <a:rPr lang="en-US" dirty="0">
                <a:solidFill>
                  <a:schemeClr val="bg1">
                    <a:lumMod val="95000"/>
                  </a:schemeClr>
                </a:solidFill>
              </a:rPr>
              <a:t> 1.1, </a:t>
            </a:r>
            <a:r>
              <a:rPr lang="en-US" dirty="0" err="1">
                <a:solidFill>
                  <a:schemeClr val="bg1">
                    <a:lumMod val="95000"/>
                  </a:schemeClr>
                </a:solidFill>
              </a:rPr>
              <a:t>dapat</a:t>
            </a:r>
            <a:r>
              <a:rPr lang="en-US" dirty="0">
                <a:solidFill>
                  <a:schemeClr val="bg1">
                    <a:lumMod val="95000"/>
                  </a:schemeClr>
                </a:solidFill>
              </a:rPr>
              <a:t> </a:t>
            </a:r>
            <a:r>
              <a:rPr lang="en-US" dirty="0" err="1">
                <a:solidFill>
                  <a:schemeClr val="bg1">
                    <a:lumMod val="95000"/>
                  </a:schemeClr>
                </a:solidFill>
              </a:rPr>
              <a:t>dideskripsikan</a:t>
            </a:r>
            <a:r>
              <a:rPr lang="en-US" dirty="0">
                <a:solidFill>
                  <a:schemeClr val="bg1">
                    <a:lumMod val="95000"/>
                  </a:schemeClr>
                </a:solidFill>
              </a:rPr>
              <a:t> </a:t>
            </a:r>
            <a:r>
              <a:rPr lang="en-US" dirty="0" err="1">
                <a:solidFill>
                  <a:schemeClr val="bg1">
                    <a:lumMod val="95000"/>
                  </a:schemeClr>
                </a:solidFill>
              </a:rPr>
              <a:t>sistem</a:t>
            </a:r>
            <a:r>
              <a:rPr lang="en-US" dirty="0">
                <a:solidFill>
                  <a:schemeClr val="bg1">
                    <a:lumMod val="95000"/>
                  </a:schemeClr>
                </a:solidFill>
              </a:rPr>
              <a:t> yang </a:t>
            </a:r>
            <a:r>
              <a:rPr lang="en-US" dirty="0" err="1">
                <a:solidFill>
                  <a:schemeClr val="bg1">
                    <a:lumMod val="95000"/>
                  </a:schemeClr>
                </a:solidFill>
              </a:rPr>
              <a:t>sedang</a:t>
            </a:r>
            <a:r>
              <a:rPr lang="en-US" dirty="0">
                <a:solidFill>
                  <a:schemeClr val="bg1">
                    <a:lumMod val="95000"/>
                  </a:schemeClr>
                </a:solidFill>
              </a:rPr>
              <a:t> </a:t>
            </a:r>
            <a:r>
              <a:rPr lang="en-US" dirty="0" err="1">
                <a:solidFill>
                  <a:schemeClr val="bg1">
                    <a:lumMod val="95000"/>
                  </a:schemeClr>
                </a:solidFill>
              </a:rPr>
              <a:t>berjalan</a:t>
            </a:r>
            <a:r>
              <a:rPr lang="en-US" dirty="0">
                <a:solidFill>
                  <a:schemeClr val="bg1">
                    <a:lumMod val="95000"/>
                  </a:schemeClr>
                </a:solidFill>
              </a:rPr>
              <a:t>. Di mana </a:t>
            </a:r>
            <a:r>
              <a:rPr lang="en-US" dirty="0" err="1">
                <a:solidFill>
                  <a:schemeClr val="bg1">
                    <a:lumMod val="95000"/>
                  </a:schemeClr>
                </a:solidFill>
              </a:rPr>
              <a:t>pelanggan</a:t>
            </a:r>
            <a:r>
              <a:rPr lang="en-US" dirty="0">
                <a:solidFill>
                  <a:schemeClr val="bg1">
                    <a:lumMod val="95000"/>
                  </a:schemeClr>
                </a:solidFill>
              </a:rPr>
              <a:t> 1 </a:t>
            </a:r>
            <a:r>
              <a:rPr lang="en-US" dirty="0" err="1">
                <a:solidFill>
                  <a:schemeClr val="bg1">
                    <a:lumMod val="95000"/>
                  </a:schemeClr>
                </a:solidFill>
              </a:rPr>
              <a:t>merekomendasikan</a:t>
            </a:r>
            <a:r>
              <a:rPr lang="en-US" dirty="0">
                <a:solidFill>
                  <a:schemeClr val="bg1">
                    <a:lumMod val="95000"/>
                  </a:schemeClr>
                </a:solidFill>
              </a:rPr>
              <a:t> </a:t>
            </a:r>
            <a:r>
              <a:rPr lang="en-US" dirty="0" err="1">
                <a:solidFill>
                  <a:schemeClr val="bg1">
                    <a:lumMod val="95000"/>
                  </a:schemeClr>
                </a:solidFill>
              </a:rPr>
              <a:t>produk</a:t>
            </a:r>
            <a:r>
              <a:rPr lang="en-US" dirty="0">
                <a:solidFill>
                  <a:schemeClr val="bg1">
                    <a:lumMod val="95000"/>
                  </a:schemeClr>
                </a:solidFill>
              </a:rPr>
              <a:t> </a:t>
            </a:r>
            <a:r>
              <a:rPr lang="en-US" dirty="0" err="1">
                <a:solidFill>
                  <a:schemeClr val="bg1">
                    <a:lumMod val="95000"/>
                  </a:schemeClr>
                </a:solidFill>
              </a:rPr>
              <a:t>dari</a:t>
            </a:r>
            <a:r>
              <a:rPr lang="en-US" dirty="0">
                <a:solidFill>
                  <a:schemeClr val="bg1">
                    <a:lumMod val="95000"/>
                  </a:schemeClr>
                </a:solidFill>
              </a:rPr>
              <a:t> </a:t>
            </a:r>
            <a:r>
              <a:rPr lang="en-US" dirty="0" err="1">
                <a:solidFill>
                  <a:schemeClr val="bg1">
                    <a:lumMod val="95000"/>
                  </a:schemeClr>
                </a:solidFill>
              </a:rPr>
              <a:t>toko</a:t>
            </a:r>
            <a:r>
              <a:rPr lang="en-US" dirty="0">
                <a:solidFill>
                  <a:schemeClr val="bg1">
                    <a:lumMod val="95000"/>
                  </a:schemeClr>
                </a:solidFill>
              </a:rPr>
              <a:t> </a:t>
            </a:r>
            <a:r>
              <a:rPr lang="en-US" dirty="0" err="1">
                <a:solidFill>
                  <a:schemeClr val="bg1">
                    <a:lumMod val="95000"/>
                  </a:schemeClr>
                </a:solidFill>
              </a:rPr>
              <a:t>tersebut</a:t>
            </a:r>
            <a:r>
              <a:rPr lang="en-US" dirty="0">
                <a:solidFill>
                  <a:schemeClr val="bg1">
                    <a:lumMod val="95000"/>
                  </a:schemeClr>
                </a:solidFill>
              </a:rPr>
              <a:t> </a:t>
            </a:r>
            <a:r>
              <a:rPr lang="en-US" dirty="0" err="1">
                <a:solidFill>
                  <a:schemeClr val="bg1">
                    <a:lumMod val="95000"/>
                  </a:schemeClr>
                </a:solidFill>
              </a:rPr>
              <a:t>kepada</a:t>
            </a:r>
            <a:r>
              <a:rPr lang="en-US" dirty="0">
                <a:solidFill>
                  <a:schemeClr val="bg1">
                    <a:lumMod val="95000"/>
                  </a:schemeClr>
                </a:solidFill>
              </a:rPr>
              <a:t> </a:t>
            </a:r>
            <a:r>
              <a:rPr lang="en-US" dirty="0" err="1">
                <a:solidFill>
                  <a:schemeClr val="bg1">
                    <a:lumMod val="95000"/>
                  </a:schemeClr>
                </a:solidFill>
              </a:rPr>
              <a:t>pelanggan</a:t>
            </a:r>
            <a:r>
              <a:rPr lang="en-US" dirty="0">
                <a:solidFill>
                  <a:schemeClr val="bg1">
                    <a:lumMod val="95000"/>
                  </a:schemeClr>
                </a:solidFill>
              </a:rPr>
              <a:t> 2, yang </a:t>
            </a:r>
            <a:r>
              <a:rPr lang="en-US" dirty="0" err="1">
                <a:solidFill>
                  <a:schemeClr val="bg1">
                    <a:lumMod val="95000"/>
                  </a:schemeClr>
                </a:solidFill>
              </a:rPr>
              <a:t>kemudian</a:t>
            </a:r>
            <a:r>
              <a:rPr lang="en-US" dirty="0">
                <a:solidFill>
                  <a:schemeClr val="bg1">
                    <a:lumMod val="95000"/>
                  </a:schemeClr>
                </a:solidFill>
              </a:rPr>
              <a:t> </a:t>
            </a:r>
            <a:r>
              <a:rPr lang="en-US" dirty="0" err="1">
                <a:solidFill>
                  <a:schemeClr val="bg1">
                    <a:lumMod val="95000"/>
                  </a:schemeClr>
                </a:solidFill>
              </a:rPr>
              <a:t>pelanggan</a:t>
            </a:r>
            <a:r>
              <a:rPr lang="en-US" dirty="0">
                <a:solidFill>
                  <a:schemeClr val="bg1">
                    <a:lumMod val="95000"/>
                  </a:schemeClr>
                </a:solidFill>
              </a:rPr>
              <a:t> 2 </a:t>
            </a:r>
            <a:r>
              <a:rPr lang="en-US" dirty="0" err="1">
                <a:solidFill>
                  <a:schemeClr val="bg1">
                    <a:lumMod val="95000"/>
                  </a:schemeClr>
                </a:solidFill>
              </a:rPr>
              <a:t>datang</a:t>
            </a:r>
            <a:r>
              <a:rPr lang="en-US" dirty="0">
                <a:solidFill>
                  <a:schemeClr val="bg1">
                    <a:lumMod val="95000"/>
                  </a:schemeClr>
                </a:solidFill>
              </a:rPr>
              <a:t> </a:t>
            </a:r>
            <a:r>
              <a:rPr lang="en-US" dirty="0" err="1">
                <a:solidFill>
                  <a:schemeClr val="bg1">
                    <a:lumMod val="95000"/>
                  </a:schemeClr>
                </a:solidFill>
              </a:rPr>
              <a:t>ke</a:t>
            </a:r>
            <a:r>
              <a:rPr lang="en-US" dirty="0">
                <a:solidFill>
                  <a:schemeClr val="bg1">
                    <a:lumMod val="95000"/>
                  </a:schemeClr>
                </a:solidFill>
              </a:rPr>
              <a:t> </a:t>
            </a:r>
            <a:r>
              <a:rPr lang="en-US" dirty="0" err="1">
                <a:solidFill>
                  <a:schemeClr val="bg1">
                    <a:lumMod val="95000"/>
                  </a:schemeClr>
                </a:solidFill>
              </a:rPr>
              <a:t>toko</a:t>
            </a:r>
            <a:r>
              <a:rPr lang="en-US" dirty="0">
                <a:solidFill>
                  <a:schemeClr val="bg1">
                    <a:lumMod val="95000"/>
                  </a:schemeClr>
                </a:solidFill>
              </a:rPr>
              <a:t> dan </a:t>
            </a:r>
            <a:r>
              <a:rPr lang="en-US" dirty="0" err="1">
                <a:solidFill>
                  <a:schemeClr val="bg1">
                    <a:lumMod val="95000"/>
                  </a:schemeClr>
                </a:solidFill>
              </a:rPr>
              <a:t>memilih</a:t>
            </a:r>
            <a:r>
              <a:rPr lang="en-US" dirty="0">
                <a:solidFill>
                  <a:schemeClr val="bg1">
                    <a:lumMod val="95000"/>
                  </a:schemeClr>
                </a:solidFill>
              </a:rPr>
              <a:t> </a:t>
            </a:r>
            <a:r>
              <a:rPr lang="en-US" dirty="0" err="1">
                <a:solidFill>
                  <a:schemeClr val="bg1">
                    <a:lumMod val="95000"/>
                  </a:schemeClr>
                </a:solidFill>
              </a:rPr>
              <a:t>produk</a:t>
            </a:r>
            <a:r>
              <a:rPr lang="en-US" dirty="0">
                <a:solidFill>
                  <a:schemeClr val="bg1">
                    <a:lumMod val="95000"/>
                  </a:schemeClr>
                </a:solidFill>
              </a:rPr>
              <a:t> yang </a:t>
            </a:r>
            <a:r>
              <a:rPr lang="en-US" dirty="0" err="1">
                <a:solidFill>
                  <a:schemeClr val="bg1">
                    <a:lumMod val="95000"/>
                  </a:schemeClr>
                </a:solidFill>
              </a:rPr>
              <a:t>dicari</a:t>
            </a:r>
            <a:r>
              <a:rPr lang="en-US" dirty="0">
                <a:solidFill>
                  <a:schemeClr val="bg1">
                    <a:lumMod val="95000"/>
                  </a:schemeClr>
                </a:solidFill>
              </a:rPr>
              <a:t>. Jika </a:t>
            </a:r>
            <a:r>
              <a:rPr lang="en-US" dirty="0" err="1">
                <a:solidFill>
                  <a:schemeClr val="bg1">
                    <a:lumMod val="95000"/>
                  </a:schemeClr>
                </a:solidFill>
              </a:rPr>
              <a:t>produk</a:t>
            </a:r>
            <a:r>
              <a:rPr lang="en-US" dirty="0">
                <a:solidFill>
                  <a:schemeClr val="bg1">
                    <a:lumMod val="95000"/>
                  </a:schemeClr>
                </a:solidFill>
              </a:rPr>
              <a:t> </a:t>
            </a:r>
            <a:r>
              <a:rPr lang="en-US" dirty="0" err="1">
                <a:solidFill>
                  <a:schemeClr val="bg1">
                    <a:lumMod val="95000"/>
                  </a:schemeClr>
                </a:solidFill>
              </a:rPr>
              <a:t>tersedia</a:t>
            </a:r>
            <a:r>
              <a:rPr lang="en-US" dirty="0">
                <a:solidFill>
                  <a:schemeClr val="bg1">
                    <a:lumMod val="95000"/>
                  </a:schemeClr>
                </a:solidFill>
              </a:rPr>
              <a:t>, </a:t>
            </a:r>
            <a:r>
              <a:rPr lang="en-US" dirty="0" err="1">
                <a:solidFill>
                  <a:schemeClr val="bg1">
                    <a:lumMod val="95000"/>
                  </a:schemeClr>
                </a:solidFill>
              </a:rPr>
              <a:t>maka</a:t>
            </a:r>
            <a:r>
              <a:rPr lang="en-US" dirty="0">
                <a:solidFill>
                  <a:schemeClr val="bg1">
                    <a:lumMod val="95000"/>
                  </a:schemeClr>
                </a:solidFill>
              </a:rPr>
              <a:t> </a:t>
            </a:r>
            <a:r>
              <a:rPr lang="en-US" dirty="0" err="1">
                <a:solidFill>
                  <a:schemeClr val="bg1">
                    <a:lumMod val="95000"/>
                  </a:schemeClr>
                </a:solidFill>
              </a:rPr>
              <a:t>akan</a:t>
            </a:r>
            <a:r>
              <a:rPr lang="en-US" dirty="0">
                <a:solidFill>
                  <a:schemeClr val="bg1">
                    <a:lumMod val="95000"/>
                  </a:schemeClr>
                </a:solidFill>
              </a:rPr>
              <a:t> </a:t>
            </a:r>
            <a:r>
              <a:rPr lang="en-US" dirty="0" err="1">
                <a:solidFill>
                  <a:schemeClr val="bg1">
                    <a:lumMod val="95000"/>
                  </a:schemeClr>
                </a:solidFill>
              </a:rPr>
              <a:t>dilakukan</a:t>
            </a:r>
            <a:r>
              <a:rPr lang="en-US" dirty="0">
                <a:solidFill>
                  <a:schemeClr val="bg1">
                    <a:lumMod val="95000"/>
                  </a:schemeClr>
                </a:solidFill>
              </a:rPr>
              <a:t> </a:t>
            </a:r>
            <a:r>
              <a:rPr lang="en-US" dirty="0" err="1">
                <a:solidFill>
                  <a:schemeClr val="bg1">
                    <a:lumMod val="95000"/>
                  </a:schemeClr>
                </a:solidFill>
              </a:rPr>
              <a:t>transaksi</a:t>
            </a:r>
            <a:r>
              <a:rPr lang="en-US" dirty="0">
                <a:solidFill>
                  <a:schemeClr val="bg1">
                    <a:lumMod val="95000"/>
                  </a:schemeClr>
                </a:solidFill>
              </a:rPr>
              <a:t> </a:t>
            </a:r>
            <a:r>
              <a:rPr lang="en-US" dirty="0" err="1">
                <a:solidFill>
                  <a:schemeClr val="bg1">
                    <a:lumMod val="95000"/>
                  </a:schemeClr>
                </a:solidFill>
              </a:rPr>
              <a:t>jual</a:t>
            </a:r>
            <a:r>
              <a:rPr lang="en-US" dirty="0">
                <a:solidFill>
                  <a:schemeClr val="bg1">
                    <a:lumMod val="95000"/>
                  </a:schemeClr>
                </a:solidFill>
              </a:rPr>
              <a:t> </a:t>
            </a:r>
            <a:r>
              <a:rPr lang="en-US" dirty="0" err="1">
                <a:solidFill>
                  <a:schemeClr val="bg1">
                    <a:lumMod val="95000"/>
                  </a:schemeClr>
                </a:solidFill>
              </a:rPr>
              <a:t>beli</a:t>
            </a:r>
            <a:r>
              <a:rPr lang="en-US" dirty="0">
                <a:solidFill>
                  <a:schemeClr val="bg1">
                    <a:lumMod val="95000"/>
                  </a:schemeClr>
                </a:solidFill>
              </a:rPr>
              <a:t>. </a:t>
            </a:r>
            <a:r>
              <a:rPr lang="en-US" dirty="0" err="1">
                <a:solidFill>
                  <a:schemeClr val="bg1">
                    <a:lumMod val="95000"/>
                  </a:schemeClr>
                </a:solidFill>
              </a:rPr>
              <a:t>Namun</a:t>
            </a:r>
            <a:r>
              <a:rPr lang="en-US" dirty="0">
                <a:solidFill>
                  <a:schemeClr val="bg1">
                    <a:lumMod val="95000"/>
                  </a:schemeClr>
                </a:solidFill>
              </a:rPr>
              <a:t>, </a:t>
            </a:r>
            <a:r>
              <a:rPr lang="en-US" dirty="0" err="1">
                <a:solidFill>
                  <a:schemeClr val="bg1">
                    <a:lumMod val="95000"/>
                  </a:schemeClr>
                </a:solidFill>
              </a:rPr>
              <a:t>jika</a:t>
            </a:r>
            <a:r>
              <a:rPr lang="en-US" dirty="0">
                <a:solidFill>
                  <a:schemeClr val="bg1">
                    <a:lumMod val="95000"/>
                  </a:schemeClr>
                </a:solidFill>
              </a:rPr>
              <a:t> </a:t>
            </a:r>
            <a:r>
              <a:rPr lang="en-US" dirty="0" err="1">
                <a:solidFill>
                  <a:schemeClr val="bg1">
                    <a:lumMod val="95000"/>
                  </a:schemeClr>
                </a:solidFill>
              </a:rPr>
              <a:t>produk</a:t>
            </a:r>
            <a:r>
              <a:rPr lang="en-US" dirty="0">
                <a:solidFill>
                  <a:schemeClr val="bg1">
                    <a:lumMod val="95000"/>
                  </a:schemeClr>
                </a:solidFill>
              </a:rPr>
              <a:t> </a:t>
            </a:r>
            <a:r>
              <a:rPr lang="en-US" dirty="0" err="1">
                <a:solidFill>
                  <a:schemeClr val="bg1">
                    <a:lumMod val="95000"/>
                  </a:schemeClr>
                </a:solidFill>
              </a:rPr>
              <a:t>sudah</a:t>
            </a:r>
            <a:r>
              <a:rPr lang="en-US" dirty="0">
                <a:solidFill>
                  <a:schemeClr val="bg1">
                    <a:lumMod val="95000"/>
                  </a:schemeClr>
                </a:solidFill>
              </a:rPr>
              <a:t> </a:t>
            </a:r>
            <a:r>
              <a:rPr lang="en-US" dirty="0" err="1">
                <a:solidFill>
                  <a:schemeClr val="bg1">
                    <a:lumMod val="95000"/>
                  </a:schemeClr>
                </a:solidFill>
              </a:rPr>
              <a:t>habis</a:t>
            </a:r>
            <a:r>
              <a:rPr lang="en-US" dirty="0">
                <a:solidFill>
                  <a:schemeClr val="bg1">
                    <a:lumMod val="95000"/>
                  </a:schemeClr>
                </a:solidFill>
              </a:rPr>
              <a:t>, </a:t>
            </a:r>
            <a:r>
              <a:rPr lang="en-US" dirty="0" err="1">
                <a:solidFill>
                  <a:schemeClr val="bg1">
                    <a:lumMod val="95000"/>
                  </a:schemeClr>
                </a:solidFill>
              </a:rPr>
              <a:t>maka</a:t>
            </a:r>
            <a:r>
              <a:rPr lang="en-US" dirty="0">
                <a:solidFill>
                  <a:schemeClr val="bg1">
                    <a:lumMod val="95000"/>
                  </a:schemeClr>
                </a:solidFill>
              </a:rPr>
              <a:t> </a:t>
            </a:r>
            <a:r>
              <a:rPr lang="en-US" dirty="0" err="1">
                <a:solidFill>
                  <a:schemeClr val="bg1">
                    <a:lumMod val="95000"/>
                  </a:schemeClr>
                </a:solidFill>
              </a:rPr>
              <a:t>tidak</a:t>
            </a:r>
            <a:r>
              <a:rPr lang="en-US" dirty="0">
                <a:solidFill>
                  <a:schemeClr val="bg1">
                    <a:lumMod val="95000"/>
                  </a:schemeClr>
                </a:solidFill>
              </a:rPr>
              <a:t> </a:t>
            </a:r>
            <a:r>
              <a:rPr lang="en-US" dirty="0" err="1">
                <a:solidFill>
                  <a:schemeClr val="bg1">
                    <a:lumMod val="95000"/>
                  </a:schemeClr>
                </a:solidFill>
              </a:rPr>
              <a:t>akan</a:t>
            </a:r>
            <a:r>
              <a:rPr lang="en-US" dirty="0">
                <a:solidFill>
                  <a:schemeClr val="bg1">
                    <a:lumMod val="95000"/>
                  </a:schemeClr>
                </a:solidFill>
              </a:rPr>
              <a:t> </a:t>
            </a:r>
            <a:r>
              <a:rPr lang="en-US" dirty="0" err="1">
                <a:solidFill>
                  <a:schemeClr val="bg1">
                    <a:lumMod val="95000"/>
                  </a:schemeClr>
                </a:solidFill>
              </a:rPr>
              <a:t>dilakukan</a:t>
            </a:r>
            <a:r>
              <a:rPr lang="en-US" dirty="0">
                <a:solidFill>
                  <a:schemeClr val="bg1">
                    <a:lumMod val="95000"/>
                  </a:schemeClr>
                </a:solidFill>
              </a:rPr>
              <a:t> </a:t>
            </a:r>
            <a:r>
              <a:rPr lang="en-US" dirty="0" err="1">
                <a:solidFill>
                  <a:schemeClr val="bg1">
                    <a:lumMod val="95000"/>
                  </a:schemeClr>
                </a:solidFill>
              </a:rPr>
              <a:t>transaksi</a:t>
            </a:r>
            <a:r>
              <a:rPr lang="en-US" dirty="0">
                <a:solidFill>
                  <a:schemeClr val="bg1">
                    <a:lumMod val="95000"/>
                  </a:schemeClr>
                </a:solidFill>
              </a:rPr>
              <a:t>.</a:t>
            </a:r>
          </a:p>
        </p:txBody>
      </p:sp>
      <p:sp>
        <p:nvSpPr>
          <p:cNvPr id="7" name="TextBox 6">
            <a:extLst>
              <a:ext uri="{FF2B5EF4-FFF2-40B4-BE49-F238E27FC236}">
                <a16:creationId xmlns:a16="http://schemas.microsoft.com/office/drawing/2014/main" id="{55FB108E-0C80-C5A3-91A5-AFDCF229C7D6}"/>
              </a:ext>
            </a:extLst>
          </p:cNvPr>
          <p:cNvSpPr txBox="1"/>
          <p:nvPr/>
        </p:nvSpPr>
        <p:spPr>
          <a:xfrm>
            <a:off x="3643956" y="6477746"/>
            <a:ext cx="4542101" cy="369332"/>
          </a:xfrm>
          <a:prstGeom prst="rect">
            <a:avLst/>
          </a:prstGeom>
          <a:noFill/>
        </p:spPr>
        <p:txBody>
          <a:bodyPr wrap="square" rtlCol="0">
            <a:spAutoFit/>
          </a:bodyPr>
          <a:lstStyle/>
          <a:p>
            <a:pPr algn="ctr"/>
            <a:r>
              <a:rPr lang="en-US" dirty="0">
                <a:solidFill>
                  <a:schemeClr val="bg1"/>
                </a:solidFill>
              </a:rPr>
              <a:t>Gambar 1.1 </a:t>
            </a:r>
            <a:r>
              <a:rPr lang="en-US" dirty="0" err="1">
                <a:solidFill>
                  <a:schemeClr val="bg1"/>
                </a:solidFill>
              </a:rPr>
              <a:t>Sistem</a:t>
            </a:r>
            <a:r>
              <a:rPr lang="en-US" dirty="0">
                <a:solidFill>
                  <a:schemeClr val="bg1"/>
                </a:solidFill>
              </a:rPr>
              <a:t> yang </a:t>
            </a:r>
            <a:r>
              <a:rPr lang="en-US" dirty="0" err="1">
                <a:solidFill>
                  <a:schemeClr val="bg1"/>
                </a:solidFill>
              </a:rPr>
              <a:t>sedang</a:t>
            </a:r>
            <a:r>
              <a:rPr lang="en-US" dirty="0">
                <a:solidFill>
                  <a:schemeClr val="bg1"/>
                </a:solidFill>
              </a:rPr>
              <a:t> </a:t>
            </a:r>
            <a:r>
              <a:rPr lang="en-US" dirty="0" err="1">
                <a:solidFill>
                  <a:schemeClr val="bg1"/>
                </a:solidFill>
              </a:rPr>
              <a:t>berjalan</a:t>
            </a:r>
            <a:endParaRPr lang="en-US" dirty="0">
              <a:solidFill>
                <a:schemeClr val="bg1"/>
              </a:solidFill>
            </a:endParaRPr>
          </a:p>
        </p:txBody>
      </p:sp>
      <p:pic>
        <p:nvPicPr>
          <p:cNvPr id="12" name="Picture 55">
            <a:extLst>
              <a:ext uri="{FF2B5EF4-FFF2-40B4-BE49-F238E27FC236}">
                <a16:creationId xmlns:a16="http://schemas.microsoft.com/office/drawing/2014/main" id="{539CC62E-799F-80A8-9A55-FF2DC456D81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10548119" y="473367"/>
            <a:ext cx="710432" cy="977819"/>
          </a:xfrm>
          <a:prstGeom prst="rect">
            <a:avLst/>
          </a:prstGeom>
        </p:spPr>
      </p:pic>
      <p:grpSp>
        <p:nvGrpSpPr>
          <p:cNvPr id="13" name="Group 12">
            <a:extLst>
              <a:ext uri="{FF2B5EF4-FFF2-40B4-BE49-F238E27FC236}">
                <a16:creationId xmlns:a16="http://schemas.microsoft.com/office/drawing/2014/main" id="{A7405349-68D7-23F1-E8FF-D368C194D90F}"/>
              </a:ext>
            </a:extLst>
          </p:cNvPr>
          <p:cNvGrpSpPr/>
          <p:nvPr/>
        </p:nvGrpSpPr>
        <p:grpSpPr>
          <a:xfrm>
            <a:off x="3677640" y="262869"/>
            <a:ext cx="3956879" cy="503828"/>
            <a:chOff x="2443921" y="306411"/>
            <a:chExt cx="6028259" cy="503828"/>
          </a:xfrm>
        </p:grpSpPr>
        <p:pic>
          <p:nvPicPr>
            <p:cNvPr id="14" name="Graphic 13" descr="Leaf with solid fill">
              <a:extLst>
                <a:ext uri="{FF2B5EF4-FFF2-40B4-BE49-F238E27FC236}">
                  <a16:creationId xmlns:a16="http://schemas.microsoft.com/office/drawing/2014/main" id="{AB37EB56-9B70-8032-470D-752DDE29276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224338" y="306411"/>
              <a:ext cx="265799" cy="265799"/>
            </a:xfrm>
            <a:prstGeom prst="rect">
              <a:avLst/>
            </a:prstGeom>
          </p:spPr>
        </p:pic>
        <p:sp>
          <p:nvSpPr>
            <p:cNvPr id="15" name="TextBox 14">
              <a:extLst>
                <a:ext uri="{FF2B5EF4-FFF2-40B4-BE49-F238E27FC236}">
                  <a16:creationId xmlns:a16="http://schemas.microsoft.com/office/drawing/2014/main" id="{06C96BE7-F04E-DA85-DAAB-E5177A6F205A}"/>
                </a:ext>
              </a:extLst>
            </p:cNvPr>
            <p:cNvSpPr txBox="1"/>
            <p:nvPr/>
          </p:nvSpPr>
          <p:spPr>
            <a:xfrm>
              <a:off x="2443921" y="410129"/>
              <a:ext cx="6028259" cy="400110"/>
            </a:xfrm>
            <a:prstGeom prst="rect">
              <a:avLst/>
            </a:prstGeom>
            <a:noFill/>
          </p:spPr>
          <p:txBody>
            <a:bodyPr wrap="square" rtlCol="0">
              <a:spAutoFit/>
            </a:bodyPr>
            <a:lstStyle/>
            <a:p>
              <a:r>
                <a:rPr lang="en-MY" sz="2000" dirty="0" err="1">
                  <a:solidFill>
                    <a:schemeClr val="bg1"/>
                  </a:solidFill>
                  <a:latin typeface="Felix Titling" panose="04060505060202020A04" pitchFamily="82" charset="0"/>
                </a:rPr>
                <a:t>rekayasa</a:t>
              </a:r>
              <a:r>
                <a:rPr lang="en-MY" sz="2000" dirty="0">
                  <a:solidFill>
                    <a:schemeClr val="bg1"/>
                  </a:solidFill>
                  <a:latin typeface="Felix Titling" panose="04060505060202020A04" pitchFamily="82" charset="0"/>
                </a:rPr>
                <a:t> </a:t>
              </a:r>
              <a:r>
                <a:rPr lang="en-MY" sz="2000" dirty="0" err="1">
                  <a:solidFill>
                    <a:schemeClr val="bg1"/>
                  </a:solidFill>
                  <a:latin typeface="Felix Titling" panose="04060505060202020A04" pitchFamily="82" charset="0"/>
                </a:rPr>
                <a:t>sistem</a:t>
              </a:r>
              <a:r>
                <a:rPr lang="en-MY" sz="2000" dirty="0">
                  <a:solidFill>
                    <a:schemeClr val="bg1"/>
                  </a:solidFill>
                  <a:latin typeface="Felix Titling" panose="04060505060202020A04" pitchFamily="82" charset="0"/>
                </a:rPr>
                <a:t> </a:t>
              </a:r>
              <a:r>
                <a:rPr lang="en-MY" sz="2000" dirty="0" err="1">
                  <a:solidFill>
                    <a:schemeClr val="bg1"/>
                  </a:solidFill>
                  <a:latin typeface="Felix Titling" panose="04060505060202020A04" pitchFamily="82" charset="0"/>
                </a:rPr>
                <a:t>informasi</a:t>
              </a:r>
              <a:r>
                <a:rPr lang="en-MY" sz="2000" dirty="0">
                  <a:solidFill>
                    <a:schemeClr val="bg1"/>
                  </a:solidFill>
                  <a:latin typeface="Felix Titling" panose="04060505060202020A04" pitchFamily="82" charset="0"/>
                </a:rPr>
                <a:t> </a:t>
              </a:r>
            </a:p>
          </p:txBody>
        </p:sp>
      </p:grpSp>
    </p:spTree>
    <p:extLst>
      <p:ext uri="{BB962C8B-B14F-4D97-AF65-F5344CB8AC3E}">
        <p14:creationId xmlns:p14="http://schemas.microsoft.com/office/powerpoint/2010/main" val="1234436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F1923"/>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85DB707-4781-49F5-A5E1-7366AE8FF70A}"/>
              </a:ext>
            </a:extLst>
          </p:cNvPr>
          <p:cNvPicPr>
            <a:picLocks noChangeAspect="1"/>
          </p:cNvPicPr>
          <p:nvPr/>
        </p:nvPicPr>
        <p:blipFill rotWithShape="1">
          <a:blip r:embed="rId2"/>
          <a:srcRect l="24998" t="18214" b="28661"/>
          <a:stretch/>
        </p:blipFill>
        <p:spPr>
          <a:xfrm>
            <a:off x="0" y="-1"/>
            <a:ext cx="2958214" cy="6858001"/>
          </a:xfrm>
          <a:prstGeom prst="rect">
            <a:avLst/>
          </a:prstGeom>
        </p:spPr>
      </p:pic>
      <p:sp>
        <p:nvSpPr>
          <p:cNvPr id="8" name="TextBox 7">
            <a:extLst>
              <a:ext uri="{FF2B5EF4-FFF2-40B4-BE49-F238E27FC236}">
                <a16:creationId xmlns:a16="http://schemas.microsoft.com/office/drawing/2014/main" id="{CD16682A-F438-48CB-991E-18C24605039C}"/>
              </a:ext>
            </a:extLst>
          </p:cNvPr>
          <p:cNvSpPr txBox="1"/>
          <p:nvPr/>
        </p:nvSpPr>
        <p:spPr>
          <a:xfrm>
            <a:off x="5442299" y="1656868"/>
            <a:ext cx="3326552" cy="769441"/>
          </a:xfrm>
          <a:prstGeom prst="rect">
            <a:avLst/>
          </a:prstGeom>
          <a:noFill/>
        </p:spPr>
        <p:txBody>
          <a:bodyPr wrap="none" rtlCol="0">
            <a:spAutoFit/>
          </a:bodyPr>
          <a:lstStyle/>
          <a:p>
            <a:r>
              <a:rPr lang="en-MY" sz="4400" b="1" dirty="0">
                <a:solidFill>
                  <a:schemeClr val="bg1"/>
                </a:solidFill>
                <a:latin typeface="Abadi" panose="020B0604020104020204" pitchFamily="34" charset="0"/>
              </a:rPr>
              <a:t>about </a:t>
            </a:r>
            <a:r>
              <a:rPr lang="en-MY" sz="4400" b="1" dirty="0" err="1">
                <a:solidFill>
                  <a:schemeClr val="bg1"/>
                </a:solidFill>
                <a:latin typeface="Abadi" panose="020B0604020104020204" pitchFamily="34" charset="0"/>
              </a:rPr>
              <a:t>analisa</a:t>
            </a:r>
            <a:endParaRPr lang="en-MY" sz="4400" b="1" dirty="0">
              <a:solidFill>
                <a:schemeClr val="bg1"/>
              </a:solidFill>
              <a:latin typeface="Abadi" panose="020B0604020104020204" pitchFamily="34" charset="0"/>
            </a:endParaRPr>
          </a:p>
        </p:txBody>
      </p:sp>
      <p:sp>
        <p:nvSpPr>
          <p:cNvPr id="9" name="TextBox 8">
            <a:extLst>
              <a:ext uri="{FF2B5EF4-FFF2-40B4-BE49-F238E27FC236}">
                <a16:creationId xmlns:a16="http://schemas.microsoft.com/office/drawing/2014/main" id="{A08BFEA4-E7C4-4886-9DE7-E529D8A35A40}"/>
              </a:ext>
            </a:extLst>
          </p:cNvPr>
          <p:cNvSpPr txBox="1"/>
          <p:nvPr/>
        </p:nvSpPr>
        <p:spPr>
          <a:xfrm>
            <a:off x="5461340" y="2459829"/>
            <a:ext cx="5118642" cy="2246769"/>
          </a:xfrm>
          <a:prstGeom prst="rect">
            <a:avLst/>
          </a:prstGeom>
          <a:noFill/>
        </p:spPr>
        <p:txBody>
          <a:bodyPr wrap="square" rtlCol="0">
            <a:spAutoFit/>
          </a:bodyPr>
          <a:lstStyle/>
          <a:p>
            <a:pPr algn="just"/>
            <a:r>
              <a:rPr lang="en-US" sz="2000" dirty="0">
                <a:solidFill>
                  <a:schemeClr val="bg1">
                    <a:lumMod val="95000"/>
                  </a:schemeClr>
                </a:solidFill>
              </a:rPr>
              <a:t>2. </a:t>
            </a:r>
            <a:r>
              <a:rPr lang="en-US" sz="2000" dirty="0" err="1">
                <a:solidFill>
                  <a:schemeClr val="bg1">
                    <a:lumMod val="95000"/>
                  </a:schemeClr>
                </a:solidFill>
              </a:rPr>
              <a:t>Analisis</a:t>
            </a:r>
            <a:r>
              <a:rPr lang="en-US" sz="2000" dirty="0">
                <a:solidFill>
                  <a:schemeClr val="bg1">
                    <a:lumMod val="95000"/>
                  </a:schemeClr>
                </a:solidFill>
              </a:rPr>
              <a:t> </a:t>
            </a:r>
            <a:r>
              <a:rPr lang="en-US" sz="2000" dirty="0" err="1">
                <a:solidFill>
                  <a:schemeClr val="bg1">
                    <a:lumMod val="95000"/>
                  </a:schemeClr>
                </a:solidFill>
              </a:rPr>
              <a:t>sistem</a:t>
            </a:r>
            <a:r>
              <a:rPr lang="en-US" sz="2000" dirty="0">
                <a:solidFill>
                  <a:schemeClr val="bg1">
                    <a:lumMod val="95000"/>
                  </a:schemeClr>
                </a:solidFill>
              </a:rPr>
              <a:t> </a:t>
            </a:r>
            <a:r>
              <a:rPr lang="en-US" sz="2000" dirty="0" err="1">
                <a:solidFill>
                  <a:schemeClr val="bg1">
                    <a:lumMod val="95000"/>
                  </a:schemeClr>
                </a:solidFill>
              </a:rPr>
              <a:t>diusulkan</a:t>
            </a:r>
            <a:endParaRPr lang="en-US" sz="2000" dirty="0">
              <a:solidFill>
                <a:schemeClr val="bg1">
                  <a:lumMod val="95000"/>
                </a:schemeClr>
              </a:solidFill>
            </a:endParaRPr>
          </a:p>
          <a:p>
            <a:pPr algn="just"/>
            <a:r>
              <a:rPr lang="en-US" sz="2000" dirty="0" err="1">
                <a:solidFill>
                  <a:schemeClr val="bg1">
                    <a:lumMod val="95000"/>
                  </a:schemeClr>
                </a:solidFill>
              </a:rPr>
              <a:t>Setelah</a:t>
            </a:r>
            <a:r>
              <a:rPr lang="en-US" sz="2000" dirty="0">
                <a:solidFill>
                  <a:schemeClr val="bg1">
                    <a:lumMod val="95000"/>
                  </a:schemeClr>
                </a:solidFill>
              </a:rPr>
              <a:t> </a:t>
            </a:r>
            <a:r>
              <a:rPr lang="en-US" sz="2000" dirty="0" err="1">
                <a:solidFill>
                  <a:schemeClr val="bg1">
                    <a:lumMod val="95000"/>
                  </a:schemeClr>
                </a:solidFill>
              </a:rPr>
              <a:t>menganalisis</a:t>
            </a:r>
            <a:r>
              <a:rPr lang="en-US" sz="2000" dirty="0">
                <a:solidFill>
                  <a:schemeClr val="bg1">
                    <a:lumMod val="95000"/>
                  </a:schemeClr>
                </a:solidFill>
              </a:rPr>
              <a:t> </a:t>
            </a:r>
            <a:r>
              <a:rPr lang="en-US" sz="2000" dirty="0" err="1">
                <a:solidFill>
                  <a:schemeClr val="bg1">
                    <a:lumMod val="95000"/>
                  </a:schemeClr>
                </a:solidFill>
              </a:rPr>
              <a:t>sistem</a:t>
            </a:r>
            <a:r>
              <a:rPr lang="en-US" sz="2000" dirty="0">
                <a:solidFill>
                  <a:schemeClr val="bg1">
                    <a:lumMod val="95000"/>
                  </a:schemeClr>
                </a:solidFill>
              </a:rPr>
              <a:t> yang </a:t>
            </a:r>
            <a:r>
              <a:rPr lang="en-US" sz="2000" dirty="0" err="1">
                <a:solidFill>
                  <a:schemeClr val="bg1">
                    <a:lumMod val="95000"/>
                  </a:schemeClr>
                </a:solidFill>
              </a:rPr>
              <a:t>berjalan</a:t>
            </a:r>
            <a:r>
              <a:rPr lang="en-US" sz="2000" dirty="0">
                <a:solidFill>
                  <a:schemeClr val="bg1">
                    <a:lumMod val="95000"/>
                  </a:schemeClr>
                </a:solidFill>
              </a:rPr>
              <a:t>, </a:t>
            </a:r>
            <a:r>
              <a:rPr lang="en-US" sz="2000" dirty="0" err="1">
                <a:solidFill>
                  <a:schemeClr val="bg1">
                    <a:lumMod val="95000"/>
                  </a:schemeClr>
                </a:solidFill>
              </a:rPr>
              <a:t>ditemukan</a:t>
            </a:r>
            <a:r>
              <a:rPr lang="en-US" sz="2000" dirty="0">
                <a:solidFill>
                  <a:schemeClr val="bg1">
                    <a:lumMod val="95000"/>
                  </a:schemeClr>
                </a:solidFill>
              </a:rPr>
              <a:t> </a:t>
            </a:r>
            <a:r>
              <a:rPr lang="en-US" sz="2000" dirty="0" err="1">
                <a:solidFill>
                  <a:schemeClr val="bg1">
                    <a:lumMod val="95000"/>
                  </a:schemeClr>
                </a:solidFill>
              </a:rPr>
              <a:t>beberapa</a:t>
            </a:r>
            <a:r>
              <a:rPr lang="en-US" sz="2000" dirty="0">
                <a:solidFill>
                  <a:schemeClr val="bg1">
                    <a:lumMod val="95000"/>
                  </a:schemeClr>
                </a:solidFill>
              </a:rPr>
              <a:t> </a:t>
            </a:r>
            <a:r>
              <a:rPr lang="en-US" sz="2000" dirty="0" err="1">
                <a:solidFill>
                  <a:schemeClr val="bg1">
                    <a:lumMod val="95000"/>
                  </a:schemeClr>
                </a:solidFill>
              </a:rPr>
              <a:t>kelemahan</a:t>
            </a:r>
            <a:r>
              <a:rPr lang="en-US" sz="2000" dirty="0">
                <a:solidFill>
                  <a:schemeClr val="bg1">
                    <a:lumMod val="95000"/>
                  </a:schemeClr>
                </a:solidFill>
              </a:rPr>
              <a:t>. Oleh </a:t>
            </a:r>
            <a:r>
              <a:rPr lang="en-US" sz="2000" dirty="0" err="1">
                <a:solidFill>
                  <a:schemeClr val="bg1">
                    <a:lumMod val="95000"/>
                  </a:schemeClr>
                </a:solidFill>
              </a:rPr>
              <a:t>karena</a:t>
            </a:r>
            <a:r>
              <a:rPr lang="en-US" sz="2000" dirty="0">
                <a:solidFill>
                  <a:schemeClr val="bg1">
                    <a:lumMod val="95000"/>
                  </a:schemeClr>
                </a:solidFill>
              </a:rPr>
              <a:t> </a:t>
            </a:r>
            <a:r>
              <a:rPr lang="en-US" sz="2000" dirty="0" err="1">
                <a:solidFill>
                  <a:schemeClr val="bg1">
                    <a:lumMod val="95000"/>
                  </a:schemeClr>
                </a:solidFill>
              </a:rPr>
              <a:t>itu</a:t>
            </a:r>
            <a:r>
              <a:rPr lang="en-US" sz="2000" dirty="0">
                <a:solidFill>
                  <a:schemeClr val="bg1">
                    <a:lumMod val="95000"/>
                  </a:schemeClr>
                </a:solidFill>
              </a:rPr>
              <a:t>, </a:t>
            </a:r>
            <a:r>
              <a:rPr lang="en-US" sz="2000" dirty="0" err="1">
                <a:solidFill>
                  <a:schemeClr val="bg1">
                    <a:lumMod val="95000"/>
                  </a:schemeClr>
                </a:solidFill>
              </a:rPr>
              <a:t>peneliti</a:t>
            </a:r>
            <a:r>
              <a:rPr lang="en-US" sz="2000" dirty="0">
                <a:solidFill>
                  <a:schemeClr val="bg1">
                    <a:lumMod val="95000"/>
                  </a:schemeClr>
                </a:solidFill>
              </a:rPr>
              <a:t> </a:t>
            </a:r>
            <a:r>
              <a:rPr lang="en-US" sz="2000" dirty="0" err="1">
                <a:solidFill>
                  <a:schemeClr val="bg1">
                    <a:lumMod val="95000"/>
                  </a:schemeClr>
                </a:solidFill>
              </a:rPr>
              <a:t>mengusulkan</a:t>
            </a:r>
            <a:r>
              <a:rPr lang="en-US" sz="2000" dirty="0">
                <a:solidFill>
                  <a:schemeClr val="bg1">
                    <a:lumMod val="95000"/>
                  </a:schemeClr>
                </a:solidFill>
              </a:rPr>
              <a:t> </a:t>
            </a:r>
            <a:r>
              <a:rPr lang="en-US" sz="2000" dirty="0" err="1">
                <a:solidFill>
                  <a:schemeClr val="bg1">
                    <a:lumMod val="95000"/>
                  </a:schemeClr>
                </a:solidFill>
              </a:rPr>
              <a:t>perancangan</a:t>
            </a:r>
            <a:r>
              <a:rPr lang="en-US" sz="2000" dirty="0">
                <a:solidFill>
                  <a:schemeClr val="bg1">
                    <a:lumMod val="95000"/>
                  </a:schemeClr>
                </a:solidFill>
              </a:rPr>
              <a:t> </a:t>
            </a:r>
            <a:r>
              <a:rPr lang="en-US" sz="2000" dirty="0" err="1">
                <a:solidFill>
                  <a:schemeClr val="bg1">
                    <a:lumMod val="95000"/>
                  </a:schemeClr>
                </a:solidFill>
              </a:rPr>
              <a:t>sistem</a:t>
            </a:r>
            <a:r>
              <a:rPr lang="en-US" sz="2000" dirty="0">
                <a:solidFill>
                  <a:schemeClr val="bg1">
                    <a:lumMod val="95000"/>
                  </a:schemeClr>
                </a:solidFill>
              </a:rPr>
              <a:t> </a:t>
            </a:r>
            <a:r>
              <a:rPr lang="en-US" sz="2000" dirty="0" err="1">
                <a:solidFill>
                  <a:schemeClr val="bg1">
                    <a:lumMod val="95000"/>
                  </a:schemeClr>
                </a:solidFill>
              </a:rPr>
              <a:t>informasi</a:t>
            </a:r>
            <a:r>
              <a:rPr lang="en-US" sz="2000" dirty="0">
                <a:solidFill>
                  <a:schemeClr val="bg1">
                    <a:lumMod val="95000"/>
                  </a:schemeClr>
                </a:solidFill>
              </a:rPr>
              <a:t> </a:t>
            </a:r>
            <a:r>
              <a:rPr lang="en-US" sz="2000" dirty="0" err="1">
                <a:solidFill>
                  <a:schemeClr val="bg1">
                    <a:lumMod val="95000"/>
                  </a:schemeClr>
                </a:solidFill>
              </a:rPr>
              <a:t>promosi</a:t>
            </a:r>
            <a:r>
              <a:rPr lang="en-US" sz="2000" dirty="0">
                <a:solidFill>
                  <a:schemeClr val="bg1">
                    <a:lumMod val="95000"/>
                  </a:schemeClr>
                </a:solidFill>
              </a:rPr>
              <a:t> </a:t>
            </a:r>
            <a:r>
              <a:rPr lang="en-US" sz="2000" dirty="0" err="1">
                <a:solidFill>
                  <a:schemeClr val="bg1">
                    <a:lumMod val="95000"/>
                  </a:schemeClr>
                </a:solidFill>
              </a:rPr>
              <a:t>berbasis</a:t>
            </a:r>
            <a:r>
              <a:rPr lang="en-US" sz="2000" dirty="0">
                <a:solidFill>
                  <a:schemeClr val="bg1">
                    <a:lumMod val="95000"/>
                  </a:schemeClr>
                </a:solidFill>
              </a:rPr>
              <a:t> web yang </a:t>
            </a:r>
            <a:r>
              <a:rPr lang="en-US" sz="2000" dirty="0" err="1">
                <a:solidFill>
                  <a:schemeClr val="bg1">
                    <a:lumMod val="95000"/>
                  </a:schemeClr>
                </a:solidFill>
              </a:rPr>
              <a:t>diharapkan</a:t>
            </a:r>
            <a:r>
              <a:rPr lang="en-US" sz="2000" dirty="0">
                <a:solidFill>
                  <a:schemeClr val="bg1">
                    <a:lumMod val="95000"/>
                  </a:schemeClr>
                </a:solidFill>
              </a:rPr>
              <a:t> </a:t>
            </a:r>
            <a:r>
              <a:rPr lang="en-US" sz="2000" dirty="0" err="1">
                <a:solidFill>
                  <a:schemeClr val="bg1">
                    <a:lumMod val="95000"/>
                  </a:schemeClr>
                </a:solidFill>
              </a:rPr>
              <a:t>dapat</a:t>
            </a:r>
            <a:r>
              <a:rPr lang="en-US" sz="2000" dirty="0">
                <a:solidFill>
                  <a:schemeClr val="bg1">
                    <a:lumMod val="95000"/>
                  </a:schemeClr>
                </a:solidFill>
              </a:rPr>
              <a:t> </a:t>
            </a:r>
            <a:r>
              <a:rPr lang="en-US" sz="2000" dirty="0" err="1">
                <a:solidFill>
                  <a:schemeClr val="bg1">
                    <a:lumMod val="95000"/>
                  </a:schemeClr>
                </a:solidFill>
              </a:rPr>
              <a:t>memperbaiki</a:t>
            </a:r>
            <a:r>
              <a:rPr lang="en-US" sz="2000" dirty="0">
                <a:solidFill>
                  <a:schemeClr val="bg1">
                    <a:lumMod val="95000"/>
                  </a:schemeClr>
                </a:solidFill>
              </a:rPr>
              <a:t> </a:t>
            </a:r>
            <a:r>
              <a:rPr lang="en-US" sz="2000" dirty="0" err="1">
                <a:solidFill>
                  <a:schemeClr val="bg1">
                    <a:lumMod val="95000"/>
                  </a:schemeClr>
                </a:solidFill>
              </a:rPr>
              <a:t>kelemahan</a:t>
            </a:r>
            <a:r>
              <a:rPr lang="en-US" sz="2000" dirty="0">
                <a:solidFill>
                  <a:schemeClr val="bg1">
                    <a:lumMod val="95000"/>
                  </a:schemeClr>
                </a:solidFill>
              </a:rPr>
              <a:t> </a:t>
            </a:r>
            <a:r>
              <a:rPr lang="en-US" sz="2000" dirty="0" err="1">
                <a:solidFill>
                  <a:schemeClr val="bg1">
                    <a:lumMod val="95000"/>
                  </a:schemeClr>
                </a:solidFill>
              </a:rPr>
              <a:t>tersebut</a:t>
            </a:r>
            <a:endParaRPr lang="en-MY" sz="2000" dirty="0">
              <a:solidFill>
                <a:schemeClr val="bg1">
                  <a:lumMod val="95000"/>
                </a:schemeClr>
              </a:solidFill>
            </a:endParaRPr>
          </a:p>
        </p:txBody>
      </p:sp>
      <p:sp>
        <p:nvSpPr>
          <p:cNvPr id="20" name="Rectangle: Rounded Corners 19">
            <a:extLst>
              <a:ext uri="{FF2B5EF4-FFF2-40B4-BE49-F238E27FC236}">
                <a16:creationId xmlns:a16="http://schemas.microsoft.com/office/drawing/2014/main" id="{1B633A10-65B0-4DDA-ABB1-3C8F9C582970}"/>
              </a:ext>
            </a:extLst>
          </p:cNvPr>
          <p:cNvSpPr/>
          <p:nvPr/>
        </p:nvSpPr>
        <p:spPr>
          <a:xfrm>
            <a:off x="2187448" y="475521"/>
            <a:ext cx="513420" cy="220134"/>
          </a:xfrm>
          <a:prstGeom prst="roundRect">
            <a:avLst>
              <a:gd name="adj" fmla="val 4743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1" name="TextBox 20">
            <a:extLst>
              <a:ext uri="{FF2B5EF4-FFF2-40B4-BE49-F238E27FC236}">
                <a16:creationId xmlns:a16="http://schemas.microsoft.com/office/drawing/2014/main" id="{761BE441-CA43-4F85-BA30-E875CDB26229}"/>
              </a:ext>
            </a:extLst>
          </p:cNvPr>
          <p:cNvSpPr txBox="1"/>
          <p:nvPr/>
        </p:nvSpPr>
        <p:spPr>
          <a:xfrm>
            <a:off x="949070" y="388764"/>
            <a:ext cx="2816797" cy="369332"/>
          </a:xfrm>
          <a:prstGeom prst="rect">
            <a:avLst/>
          </a:prstGeom>
          <a:noFill/>
        </p:spPr>
        <p:txBody>
          <a:bodyPr wrap="none" rtlCol="0">
            <a:spAutoFit/>
          </a:bodyPr>
          <a:lstStyle/>
          <a:p>
            <a:r>
              <a:rPr lang="en-MY" dirty="0">
                <a:solidFill>
                  <a:schemeClr val="bg1"/>
                </a:solidFill>
                <a:latin typeface="Abadi" panose="020B0604020104020204" pitchFamily="34" charset="0"/>
              </a:rPr>
              <a:t>data  </a:t>
            </a:r>
            <a:r>
              <a:rPr lang="en-MY" dirty="0" err="1">
                <a:solidFill>
                  <a:schemeClr val="bg1"/>
                </a:solidFill>
                <a:latin typeface="Abadi" panose="020B0604020104020204" pitchFamily="34" charset="0"/>
              </a:rPr>
              <a:t>data</a:t>
            </a:r>
            <a:r>
              <a:rPr lang="en-MY" dirty="0">
                <a:solidFill>
                  <a:schemeClr val="bg1"/>
                </a:solidFill>
                <a:latin typeface="Abadi" panose="020B0604020104020204" pitchFamily="34" charset="0"/>
              </a:rPr>
              <a:t>  </a:t>
            </a:r>
            <a:r>
              <a:rPr lang="en-MY" dirty="0" err="1">
                <a:solidFill>
                  <a:schemeClr val="bg1"/>
                </a:solidFill>
                <a:latin typeface="Abadi" panose="020B0604020104020204" pitchFamily="34" charset="0"/>
              </a:rPr>
              <a:t>analisa</a:t>
            </a:r>
            <a:r>
              <a:rPr lang="en-MY" dirty="0">
                <a:solidFill>
                  <a:schemeClr val="bg1"/>
                </a:solidFill>
                <a:latin typeface="Abadi" panose="020B0604020104020204" pitchFamily="34" charset="0"/>
              </a:rPr>
              <a:t>  </a:t>
            </a:r>
            <a:r>
              <a:rPr lang="en-MY" dirty="0" err="1">
                <a:solidFill>
                  <a:schemeClr val="bg1"/>
                </a:solidFill>
                <a:latin typeface="Abadi" panose="020B0604020104020204" pitchFamily="34" charset="0"/>
              </a:rPr>
              <a:t>analisa</a:t>
            </a:r>
            <a:endParaRPr lang="en-MY" dirty="0">
              <a:solidFill>
                <a:schemeClr val="bg1"/>
              </a:solidFill>
              <a:latin typeface="Abadi" panose="020B0604020104020204" pitchFamily="34" charset="0"/>
            </a:endParaRPr>
          </a:p>
        </p:txBody>
      </p:sp>
      <p:grpSp>
        <p:nvGrpSpPr>
          <p:cNvPr id="25" name="Group 24">
            <a:extLst>
              <a:ext uri="{FF2B5EF4-FFF2-40B4-BE49-F238E27FC236}">
                <a16:creationId xmlns:a16="http://schemas.microsoft.com/office/drawing/2014/main" id="{F657F7F6-14D2-44D6-BC05-2C6F25BAD19C}"/>
              </a:ext>
            </a:extLst>
          </p:cNvPr>
          <p:cNvGrpSpPr/>
          <p:nvPr/>
        </p:nvGrpSpPr>
        <p:grpSpPr>
          <a:xfrm>
            <a:off x="659746" y="1739138"/>
            <a:ext cx="2656496" cy="4529800"/>
            <a:chOff x="6067914" y="1739138"/>
            <a:chExt cx="2656496" cy="4529800"/>
          </a:xfrm>
        </p:grpSpPr>
        <p:grpSp>
          <p:nvGrpSpPr>
            <p:cNvPr id="26" name="Group 25">
              <a:extLst>
                <a:ext uri="{FF2B5EF4-FFF2-40B4-BE49-F238E27FC236}">
                  <a16:creationId xmlns:a16="http://schemas.microsoft.com/office/drawing/2014/main" id="{C08E6D91-F45F-4FED-BCFD-E02D107E3746}"/>
                </a:ext>
              </a:extLst>
            </p:cNvPr>
            <p:cNvGrpSpPr/>
            <p:nvPr/>
          </p:nvGrpSpPr>
          <p:grpSpPr>
            <a:xfrm>
              <a:off x="6067914" y="1739138"/>
              <a:ext cx="2656496" cy="4529800"/>
              <a:chOff x="6067914" y="1739138"/>
              <a:chExt cx="2656496" cy="4529800"/>
            </a:xfrm>
          </p:grpSpPr>
          <p:sp>
            <p:nvSpPr>
              <p:cNvPr id="28" name="Rectangle: Rounded Corners 27">
                <a:extLst>
                  <a:ext uri="{FF2B5EF4-FFF2-40B4-BE49-F238E27FC236}">
                    <a16:creationId xmlns:a16="http://schemas.microsoft.com/office/drawing/2014/main" id="{6A2AB7D3-34E8-4FCF-9A59-23DBB2A52351}"/>
                  </a:ext>
                </a:extLst>
              </p:cNvPr>
              <p:cNvSpPr/>
              <p:nvPr/>
            </p:nvSpPr>
            <p:spPr>
              <a:xfrm>
                <a:off x="6357238" y="1739138"/>
                <a:ext cx="2114942" cy="4529800"/>
              </a:xfrm>
              <a:prstGeom prst="roundRect">
                <a:avLst/>
              </a:prstGeom>
              <a:blipFill dpi="0" rotWithShape="1">
                <a:blip r:embed="rId3">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9" name="Rectangle: Rounded Corners 28">
                <a:extLst>
                  <a:ext uri="{FF2B5EF4-FFF2-40B4-BE49-F238E27FC236}">
                    <a16:creationId xmlns:a16="http://schemas.microsoft.com/office/drawing/2014/main" id="{F48D6214-499F-4798-846D-91784DB829A6}"/>
                  </a:ext>
                </a:extLst>
              </p:cNvPr>
              <p:cNvSpPr/>
              <p:nvPr/>
            </p:nvSpPr>
            <p:spPr>
              <a:xfrm>
                <a:off x="7042980" y="6038851"/>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0" name="TextBox 29">
                <a:extLst>
                  <a:ext uri="{FF2B5EF4-FFF2-40B4-BE49-F238E27FC236}">
                    <a16:creationId xmlns:a16="http://schemas.microsoft.com/office/drawing/2014/main" id="{3653272B-86BD-406A-A2F8-730907F31602}"/>
                  </a:ext>
                </a:extLst>
              </p:cNvPr>
              <p:cNvSpPr txBox="1"/>
              <p:nvPr/>
            </p:nvSpPr>
            <p:spPr>
              <a:xfrm>
                <a:off x="6067914" y="4950493"/>
                <a:ext cx="2656496" cy="1107996"/>
              </a:xfrm>
              <a:prstGeom prst="rect">
                <a:avLst/>
              </a:prstGeom>
              <a:noFill/>
            </p:spPr>
            <p:txBody>
              <a:bodyPr wrap="none" rtlCol="0">
                <a:spAutoFit/>
              </a:bodyPr>
              <a:lstStyle/>
              <a:p>
                <a:r>
                  <a:rPr lang="en-MY" sz="6600" dirty="0" err="1">
                    <a:solidFill>
                      <a:schemeClr val="bg1"/>
                    </a:solidFill>
                    <a:latin typeface="Abadi" panose="020B0604020104020204" pitchFamily="34" charset="0"/>
                  </a:rPr>
                  <a:t>analisa</a:t>
                </a:r>
                <a:endParaRPr lang="en-MY" dirty="0">
                  <a:solidFill>
                    <a:schemeClr val="bg1"/>
                  </a:solidFill>
                  <a:latin typeface="Abadi" panose="020B0604020104020204" pitchFamily="34" charset="0"/>
                </a:endParaRPr>
              </a:p>
            </p:txBody>
          </p:sp>
          <p:sp>
            <p:nvSpPr>
              <p:cNvPr id="31" name="TextBox 30">
                <a:extLst>
                  <a:ext uri="{FF2B5EF4-FFF2-40B4-BE49-F238E27FC236}">
                    <a16:creationId xmlns:a16="http://schemas.microsoft.com/office/drawing/2014/main" id="{04077A57-4606-4B86-A8A4-D7EA26188478}"/>
                  </a:ext>
                </a:extLst>
              </p:cNvPr>
              <p:cNvSpPr txBox="1"/>
              <p:nvPr/>
            </p:nvSpPr>
            <p:spPr>
              <a:xfrm>
                <a:off x="6253391" y="4950493"/>
                <a:ext cx="752129" cy="369332"/>
              </a:xfrm>
              <a:prstGeom prst="rect">
                <a:avLst/>
              </a:prstGeom>
              <a:noFill/>
            </p:spPr>
            <p:txBody>
              <a:bodyPr wrap="none" rtlCol="0">
                <a:spAutoFit/>
              </a:bodyPr>
              <a:lstStyle/>
              <a:p>
                <a:r>
                  <a:rPr lang="en-MY" dirty="0">
                    <a:solidFill>
                      <a:schemeClr val="bg1"/>
                    </a:solidFill>
                    <a:latin typeface="Abadi" panose="020B0604020104020204" pitchFamily="34" charset="0"/>
                  </a:rPr>
                  <a:t>about</a:t>
                </a:r>
              </a:p>
            </p:txBody>
          </p:sp>
        </p:grpSp>
        <p:pic>
          <p:nvPicPr>
            <p:cNvPr id="27" name="Graphic 26" descr="Tree With Roots with solid fill">
              <a:extLst>
                <a:ext uri="{FF2B5EF4-FFF2-40B4-BE49-F238E27FC236}">
                  <a16:creationId xmlns:a16="http://schemas.microsoft.com/office/drawing/2014/main" id="{C24E0C7B-0D28-4263-B27F-FCFFF39B69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40219" y="2615019"/>
              <a:ext cx="914400" cy="914400"/>
            </a:xfrm>
            <a:prstGeom prst="rect">
              <a:avLst/>
            </a:prstGeom>
          </p:spPr>
        </p:pic>
      </p:grpSp>
      <p:grpSp>
        <p:nvGrpSpPr>
          <p:cNvPr id="32" name="Group 31">
            <a:extLst>
              <a:ext uri="{FF2B5EF4-FFF2-40B4-BE49-F238E27FC236}">
                <a16:creationId xmlns:a16="http://schemas.microsoft.com/office/drawing/2014/main" id="{1C16B977-0BC4-4C03-AFEE-CE850F8656CC}"/>
              </a:ext>
            </a:extLst>
          </p:cNvPr>
          <p:cNvGrpSpPr/>
          <p:nvPr/>
        </p:nvGrpSpPr>
        <p:grpSpPr>
          <a:xfrm>
            <a:off x="-7872455" y="1718600"/>
            <a:ext cx="2155690" cy="4529800"/>
            <a:chOff x="973974" y="1718600"/>
            <a:chExt cx="2155690" cy="4529800"/>
          </a:xfrm>
        </p:grpSpPr>
        <p:grpSp>
          <p:nvGrpSpPr>
            <p:cNvPr id="33" name="Group 32">
              <a:extLst>
                <a:ext uri="{FF2B5EF4-FFF2-40B4-BE49-F238E27FC236}">
                  <a16:creationId xmlns:a16="http://schemas.microsoft.com/office/drawing/2014/main" id="{0598B392-5BE1-4D60-9CAF-046987264EAF}"/>
                </a:ext>
              </a:extLst>
            </p:cNvPr>
            <p:cNvGrpSpPr/>
            <p:nvPr/>
          </p:nvGrpSpPr>
          <p:grpSpPr>
            <a:xfrm>
              <a:off x="973974" y="1718600"/>
              <a:ext cx="2155690" cy="4529800"/>
              <a:chOff x="973974" y="1718600"/>
              <a:chExt cx="2155690" cy="4529800"/>
            </a:xfrm>
            <a:blipFill dpi="0" rotWithShape="1">
              <a:blip r:embed="rId6">
                <a:extLst>
                  <a:ext uri="{28A0092B-C50C-407E-A947-70E740481C1C}">
                    <a14:useLocalDpi xmlns:a14="http://schemas.microsoft.com/office/drawing/2010/main" val="0"/>
                  </a:ext>
                </a:extLst>
              </a:blip>
              <a:srcRect/>
              <a:stretch>
                <a:fillRect/>
              </a:stretch>
            </a:blipFill>
          </p:grpSpPr>
          <p:sp>
            <p:nvSpPr>
              <p:cNvPr id="36" name="Rectangle: Rounded Corners 35">
                <a:extLst>
                  <a:ext uri="{FF2B5EF4-FFF2-40B4-BE49-F238E27FC236}">
                    <a16:creationId xmlns:a16="http://schemas.microsoft.com/office/drawing/2014/main" id="{3A6930C3-0500-4318-8D08-6687C441E97B}"/>
                  </a:ext>
                </a:extLst>
              </p:cNvPr>
              <p:cNvSpPr/>
              <p:nvPr/>
            </p:nvSpPr>
            <p:spPr>
              <a:xfrm>
                <a:off x="1014722" y="1718600"/>
                <a:ext cx="2114942" cy="4529800"/>
              </a:xfrm>
              <a:prstGeom prst="roundRect">
                <a:avLst/>
              </a:prstGeom>
              <a:gr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7" name="Rectangle: Rounded Corners 36">
                <a:extLst>
                  <a:ext uri="{FF2B5EF4-FFF2-40B4-BE49-F238E27FC236}">
                    <a16:creationId xmlns:a16="http://schemas.microsoft.com/office/drawing/2014/main" id="{A7BD1937-E88C-4CD9-8D3C-D5CA26E6B484}"/>
                  </a:ext>
                </a:extLst>
              </p:cNvPr>
              <p:cNvSpPr/>
              <p:nvPr/>
            </p:nvSpPr>
            <p:spPr>
              <a:xfrm>
                <a:off x="1700464" y="6076950"/>
                <a:ext cx="743457" cy="7619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8" name="TextBox 37">
                <a:extLst>
                  <a:ext uri="{FF2B5EF4-FFF2-40B4-BE49-F238E27FC236}">
                    <a16:creationId xmlns:a16="http://schemas.microsoft.com/office/drawing/2014/main" id="{9A547D6B-0B15-4E24-A9A8-E1DF26269CEE}"/>
                  </a:ext>
                </a:extLst>
              </p:cNvPr>
              <p:cNvSpPr txBox="1"/>
              <p:nvPr/>
            </p:nvSpPr>
            <p:spPr>
              <a:xfrm>
                <a:off x="973974" y="4966035"/>
                <a:ext cx="1619354" cy="1015663"/>
              </a:xfrm>
              <a:prstGeom prst="rect">
                <a:avLst/>
              </a:prstGeom>
              <a:grpFill/>
            </p:spPr>
            <p:txBody>
              <a:bodyPr wrap="none" rtlCol="0">
                <a:spAutoFit/>
              </a:bodyPr>
              <a:lstStyle/>
              <a:p>
                <a:r>
                  <a:rPr lang="en-MY" sz="6000" dirty="0">
                    <a:solidFill>
                      <a:schemeClr val="bg1"/>
                    </a:solidFill>
                    <a:latin typeface="Abadi" panose="020B0604020104020204" pitchFamily="34" charset="0"/>
                  </a:rPr>
                  <a:t>data</a:t>
                </a:r>
                <a:endParaRPr lang="en-MY" dirty="0">
                  <a:solidFill>
                    <a:schemeClr val="bg1"/>
                  </a:solidFill>
                  <a:latin typeface="Abadi" panose="020B0604020104020204" pitchFamily="34" charset="0"/>
                </a:endParaRPr>
              </a:p>
            </p:txBody>
          </p:sp>
          <p:sp>
            <p:nvSpPr>
              <p:cNvPr id="39" name="TextBox 38">
                <a:extLst>
                  <a:ext uri="{FF2B5EF4-FFF2-40B4-BE49-F238E27FC236}">
                    <a16:creationId xmlns:a16="http://schemas.microsoft.com/office/drawing/2014/main" id="{B5693259-9476-4739-88C3-22EDE8D3996F}"/>
                  </a:ext>
                </a:extLst>
              </p:cNvPr>
              <p:cNvSpPr txBox="1"/>
              <p:nvPr/>
            </p:nvSpPr>
            <p:spPr>
              <a:xfrm>
                <a:off x="1014722" y="4896377"/>
                <a:ext cx="752129" cy="369332"/>
              </a:xfrm>
              <a:prstGeom prst="rect">
                <a:avLst/>
              </a:prstGeom>
              <a:noFill/>
            </p:spPr>
            <p:txBody>
              <a:bodyPr wrap="none" rtlCol="0">
                <a:spAutoFit/>
              </a:bodyPr>
              <a:lstStyle/>
              <a:p>
                <a:r>
                  <a:rPr lang="en-MY" dirty="0">
                    <a:solidFill>
                      <a:schemeClr val="bg1"/>
                    </a:solidFill>
                    <a:latin typeface="Abadi" panose="020B0604020104020204" pitchFamily="34" charset="0"/>
                  </a:rPr>
                  <a:t>about</a:t>
                </a:r>
              </a:p>
            </p:txBody>
          </p:sp>
        </p:grpSp>
        <p:sp>
          <p:nvSpPr>
            <p:cNvPr id="34" name="Rectangle: Rounded Corners 33">
              <a:extLst>
                <a:ext uri="{FF2B5EF4-FFF2-40B4-BE49-F238E27FC236}">
                  <a16:creationId xmlns:a16="http://schemas.microsoft.com/office/drawing/2014/main" id="{08BB21B3-29AC-4CB1-B476-54239E65FB50}"/>
                </a:ext>
              </a:extLst>
            </p:cNvPr>
            <p:cNvSpPr/>
            <p:nvPr/>
          </p:nvSpPr>
          <p:spPr>
            <a:xfrm>
              <a:off x="1706111" y="5972378"/>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35" name="Graphic 34" descr="Blueberry with solid fill">
              <a:extLst>
                <a:ext uri="{FF2B5EF4-FFF2-40B4-BE49-F238E27FC236}">
                  <a16:creationId xmlns:a16="http://schemas.microsoft.com/office/drawing/2014/main" id="{7811840E-582A-4173-A9D4-3F898A2897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81811" y="2589204"/>
              <a:ext cx="1180759" cy="1180759"/>
            </a:xfrm>
            <a:prstGeom prst="rect">
              <a:avLst/>
            </a:prstGeom>
          </p:spPr>
        </p:pic>
      </p:grpSp>
      <p:grpSp>
        <p:nvGrpSpPr>
          <p:cNvPr id="40" name="Group 39">
            <a:extLst>
              <a:ext uri="{FF2B5EF4-FFF2-40B4-BE49-F238E27FC236}">
                <a16:creationId xmlns:a16="http://schemas.microsoft.com/office/drawing/2014/main" id="{56FDB638-03A0-4D07-BEDE-AC158498546A}"/>
              </a:ext>
            </a:extLst>
          </p:cNvPr>
          <p:cNvGrpSpPr/>
          <p:nvPr/>
        </p:nvGrpSpPr>
        <p:grpSpPr>
          <a:xfrm>
            <a:off x="-2592874" y="1739138"/>
            <a:ext cx="2428870" cy="4529800"/>
            <a:chOff x="8997543" y="1739138"/>
            <a:chExt cx="2428870" cy="4529800"/>
          </a:xfrm>
        </p:grpSpPr>
        <p:grpSp>
          <p:nvGrpSpPr>
            <p:cNvPr id="41" name="Group 40">
              <a:extLst>
                <a:ext uri="{FF2B5EF4-FFF2-40B4-BE49-F238E27FC236}">
                  <a16:creationId xmlns:a16="http://schemas.microsoft.com/office/drawing/2014/main" id="{7C72483F-3386-4513-91D5-DB7541304F51}"/>
                </a:ext>
              </a:extLst>
            </p:cNvPr>
            <p:cNvGrpSpPr/>
            <p:nvPr/>
          </p:nvGrpSpPr>
          <p:grpSpPr>
            <a:xfrm>
              <a:off x="8997543" y="1739138"/>
              <a:ext cx="2428870" cy="4529800"/>
              <a:chOff x="8997543" y="1739138"/>
              <a:chExt cx="2428870" cy="4529800"/>
            </a:xfrm>
          </p:grpSpPr>
          <p:sp>
            <p:nvSpPr>
              <p:cNvPr id="43" name="Rectangle: Rounded Corners 42">
                <a:extLst>
                  <a:ext uri="{FF2B5EF4-FFF2-40B4-BE49-F238E27FC236}">
                    <a16:creationId xmlns:a16="http://schemas.microsoft.com/office/drawing/2014/main" id="{4BF1072C-951E-40DC-B056-2FB7F51B90DA}"/>
                  </a:ext>
                </a:extLst>
              </p:cNvPr>
              <p:cNvSpPr/>
              <p:nvPr/>
            </p:nvSpPr>
            <p:spPr>
              <a:xfrm>
                <a:off x="9062336" y="1739138"/>
                <a:ext cx="2114942" cy="4529800"/>
              </a:xfrm>
              <a:prstGeom prst="roundRect">
                <a:avLst/>
              </a:prstGeom>
              <a:blipFill dpi="0" rotWithShape="1">
                <a:blip r:embed="rId9">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4" name="Rectangle: Rounded Corners 43">
                <a:extLst>
                  <a:ext uri="{FF2B5EF4-FFF2-40B4-BE49-F238E27FC236}">
                    <a16:creationId xmlns:a16="http://schemas.microsoft.com/office/drawing/2014/main" id="{1FED1145-1615-40E0-BAEE-B20595B9B0CA}"/>
                  </a:ext>
                </a:extLst>
              </p:cNvPr>
              <p:cNvSpPr/>
              <p:nvPr/>
            </p:nvSpPr>
            <p:spPr>
              <a:xfrm>
                <a:off x="9748078" y="6076950"/>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5" name="TextBox 44">
                <a:extLst>
                  <a:ext uri="{FF2B5EF4-FFF2-40B4-BE49-F238E27FC236}">
                    <a16:creationId xmlns:a16="http://schemas.microsoft.com/office/drawing/2014/main" id="{B27230E1-CD35-4CFC-91C8-C57C5F555AE7}"/>
                  </a:ext>
                </a:extLst>
              </p:cNvPr>
              <p:cNvSpPr txBox="1"/>
              <p:nvPr/>
            </p:nvSpPr>
            <p:spPr>
              <a:xfrm>
                <a:off x="8997543" y="5015120"/>
                <a:ext cx="2428870" cy="1015663"/>
              </a:xfrm>
              <a:prstGeom prst="rect">
                <a:avLst/>
              </a:prstGeom>
              <a:noFill/>
            </p:spPr>
            <p:txBody>
              <a:bodyPr wrap="none" rtlCol="0">
                <a:spAutoFit/>
              </a:bodyPr>
              <a:lstStyle/>
              <a:p>
                <a:r>
                  <a:rPr lang="en-MY" sz="6000" dirty="0" err="1">
                    <a:solidFill>
                      <a:schemeClr val="bg1"/>
                    </a:solidFill>
                    <a:latin typeface="Abadi" panose="020B0604020104020204" pitchFamily="34" charset="0"/>
                  </a:rPr>
                  <a:t>analisa</a:t>
                </a:r>
                <a:endParaRPr lang="en-MY" dirty="0">
                  <a:solidFill>
                    <a:schemeClr val="bg1"/>
                  </a:solidFill>
                  <a:latin typeface="Abadi" panose="020B0604020104020204" pitchFamily="34" charset="0"/>
                </a:endParaRPr>
              </a:p>
            </p:txBody>
          </p:sp>
          <p:sp>
            <p:nvSpPr>
              <p:cNvPr id="46" name="TextBox 45">
                <a:extLst>
                  <a:ext uri="{FF2B5EF4-FFF2-40B4-BE49-F238E27FC236}">
                    <a16:creationId xmlns:a16="http://schemas.microsoft.com/office/drawing/2014/main" id="{123A7260-8E18-4FD8-9C1E-58540FCC897A}"/>
                  </a:ext>
                </a:extLst>
              </p:cNvPr>
              <p:cNvSpPr txBox="1"/>
              <p:nvPr/>
            </p:nvSpPr>
            <p:spPr>
              <a:xfrm>
                <a:off x="9043600" y="4940970"/>
                <a:ext cx="752129" cy="369332"/>
              </a:xfrm>
              <a:prstGeom prst="rect">
                <a:avLst/>
              </a:prstGeom>
              <a:noFill/>
            </p:spPr>
            <p:txBody>
              <a:bodyPr wrap="none" rtlCol="0">
                <a:spAutoFit/>
              </a:bodyPr>
              <a:lstStyle/>
              <a:p>
                <a:r>
                  <a:rPr lang="en-MY" dirty="0">
                    <a:solidFill>
                      <a:schemeClr val="bg1"/>
                    </a:solidFill>
                    <a:latin typeface="Abadi" panose="020B0604020104020204" pitchFamily="34" charset="0"/>
                  </a:rPr>
                  <a:t>about</a:t>
                </a:r>
              </a:p>
            </p:txBody>
          </p:sp>
        </p:grpSp>
        <p:pic>
          <p:nvPicPr>
            <p:cNvPr id="42" name="Graphic 41" descr="Frangipani with solid fill">
              <a:extLst>
                <a:ext uri="{FF2B5EF4-FFF2-40B4-BE49-F238E27FC236}">
                  <a16:creationId xmlns:a16="http://schemas.microsoft.com/office/drawing/2014/main" id="{B72A241A-4F1E-48AA-9EE4-0C64ACD66D5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721288" y="2633152"/>
              <a:ext cx="914400" cy="914400"/>
            </a:xfrm>
            <a:prstGeom prst="rect">
              <a:avLst/>
            </a:prstGeom>
          </p:spPr>
        </p:pic>
      </p:grpSp>
      <p:grpSp>
        <p:nvGrpSpPr>
          <p:cNvPr id="47" name="Group 46">
            <a:extLst>
              <a:ext uri="{FF2B5EF4-FFF2-40B4-BE49-F238E27FC236}">
                <a16:creationId xmlns:a16="http://schemas.microsoft.com/office/drawing/2014/main" id="{459B61E9-1AD0-4BFB-852A-7E0784845052}"/>
              </a:ext>
            </a:extLst>
          </p:cNvPr>
          <p:cNvGrpSpPr/>
          <p:nvPr/>
        </p:nvGrpSpPr>
        <p:grpSpPr>
          <a:xfrm>
            <a:off x="-5126607" y="1739138"/>
            <a:ext cx="2114942" cy="4529800"/>
            <a:chOff x="3719822" y="1739138"/>
            <a:chExt cx="2114942" cy="4529800"/>
          </a:xfrm>
        </p:grpSpPr>
        <p:grpSp>
          <p:nvGrpSpPr>
            <p:cNvPr id="48" name="Group 47">
              <a:extLst>
                <a:ext uri="{FF2B5EF4-FFF2-40B4-BE49-F238E27FC236}">
                  <a16:creationId xmlns:a16="http://schemas.microsoft.com/office/drawing/2014/main" id="{E690B8F8-47F8-42A5-B726-5FACDB263ABE}"/>
                </a:ext>
              </a:extLst>
            </p:cNvPr>
            <p:cNvGrpSpPr/>
            <p:nvPr/>
          </p:nvGrpSpPr>
          <p:grpSpPr>
            <a:xfrm>
              <a:off x="3719822" y="1739138"/>
              <a:ext cx="2114942" cy="4529800"/>
              <a:chOff x="3719822" y="1739138"/>
              <a:chExt cx="2114942" cy="4529800"/>
            </a:xfrm>
          </p:grpSpPr>
          <p:sp>
            <p:nvSpPr>
              <p:cNvPr id="50" name="Rectangle: Rounded Corners 49">
                <a:extLst>
                  <a:ext uri="{FF2B5EF4-FFF2-40B4-BE49-F238E27FC236}">
                    <a16:creationId xmlns:a16="http://schemas.microsoft.com/office/drawing/2014/main" id="{DA6AF659-948A-45DF-9B50-4FBF5CA6AD39}"/>
                  </a:ext>
                </a:extLst>
              </p:cNvPr>
              <p:cNvSpPr/>
              <p:nvPr/>
            </p:nvSpPr>
            <p:spPr>
              <a:xfrm>
                <a:off x="3719822" y="1739138"/>
                <a:ext cx="2114942" cy="4529800"/>
              </a:xfrm>
              <a:prstGeom prst="roundRect">
                <a:avLst/>
              </a:prstGeom>
              <a:blipFill dpi="0" rotWithShape="1">
                <a:blip r:embed="rId12">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1" name="Rectangle: Rounded Corners 50">
                <a:extLst>
                  <a:ext uri="{FF2B5EF4-FFF2-40B4-BE49-F238E27FC236}">
                    <a16:creationId xmlns:a16="http://schemas.microsoft.com/office/drawing/2014/main" id="{5CD28CF4-C461-4EAF-AC4D-45CA36D42270}"/>
                  </a:ext>
                </a:extLst>
              </p:cNvPr>
              <p:cNvSpPr/>
              <p:nvPr/>
            </p:nvSpPr>
            <p:spPr>
              <a:xfrm>
                <a:off x="4405564" y="6076950"/>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2" name="TextBox 51">
                <a:extLst>
                  <a:ext uri="{FF2B5EF4-FFF2-40B4-BE49-F238E27FC236}">
                    <a16:creationId xmlns:a16="http://schemas.microsoft.com/office/drawing/2014/main" id="{E1029536-8AB8-46C6-A194-38F31E0C31CD}"/>
                  </a:ext>
                </a:extLst>
              </p:cNvPr>
              <p:cNvSpPr txBox="1"/>
              <p:nvPr/>
            </p:nvSpPr>
            <p:spPr>
              <a:xfrm>
                <a:off x="3883954" y="4940970"/>
                <a:ext cx="1765227" cy="1107996"/>
              </a:xfrm>
              <a:prstGeom prst="rect">
                <a:avLst/>
              </a:prstGeom>
              <a:noFill/>
            </p:spPr>
            <p:txBody>
              <a:bodyPr wrap="none" rtlCol="0">
                <a:spAutoFit/>
              </a:bodyPr>
              <a:lstStyle/>
              <a:p>
                <a:r>
                  <a:rPr lang="en-MY" sz="6600" dirty="0">
                    <a:solidFill>
                      <a:schemeClr val="bg1"/>
                    </a:solidFill>
                    <a:latin typeface="Abadi" panose="020B0604020104020204" pitchFamily="34" charset="0"/>
                  </a:rPr>
                  <a:t>data</a:t>
                </a:r>
                <a:endParaRPr lang="en-MY" dirty="0">
                  <a:solidFill>
                    <a:schemeClr val="bg1"/>
                  </a:solidFill>
                  <a:latin typeface="Abadi" panose="020B0604020104020204" pitchFamily="34" charset="0"/>
                </a:endParaRPr>
              </a:p>
            </p:txBody>
          </p:sp>
          <p:sp>
            <p:nvSpPr>
              <p:cNvPr id="53" name="TextBox 52">
                <a:extLst>
                  <a:ext uri="{FF2B5EF4-FFF2-40B4-BE49-F238E27FC236}">
                    <a16:creationId xmlns:a16="http://schemas.microsoft.com/office/drawing/2014/main" id="{611ACDBC-849A-4BAD-B3F3-170B2C3C06FF}"/>
                  </a:ext>
                </a:extLst>
              </p:cNvPr>
              <p:cNvSpPr txBox="1"/>
              <p:nvPr/>
            </p:nvSpPr>
            <p:spPr>
              <a:xfrm>
                <a:off x="3883954" y="4990055"/>
                <a:ext cx="752129" cy="369332"/>
              </a:xfrm>
              <a:prstGeom prst="rect">
                <a:avLst/>
              </a:prstGeom>
              <a:noFill/>
            </p:spPr>
            <p:txBody>
              <a:bodyPr wrap="none" rtlCol="0">
                <a:spAutoFit/>
              </a:bodyPr>
              <a:lstStyle/>
              <a:p>
                <a:r>
                  <a:rPr lang="en-MY" dirty="0">
                    <a:solidFill>
                      <a:schemeClr val="bg1"/>
                    </a:solidFill>
                    <a:latin typeface="Abadi" panose="020B0604020104020204" pitchFamily="34" charset="0"/>
                  </a:rPr>
                  <a:t>about</a:t>
                </a:r>
              </a:p>
            </p:txBody>
          </p:sp>
        </p:grpSp>
        <p:pic>
          <p:nvPicPr>
            <p:cNvPr id="49" name="Graphic 48" descr="Acorn with solid fill">
              <a:hlinkClick r:id="rId13" action="ppaction://hlinksldjump"/>
              <a:extLst>
                <a:ext uri="{FF2B5EF4-FFF2-40B4-BE49-F238E27FC236}">
                  <a16:creationId xmlns:a16="http://schemas.microsoft.com/office/drawing/2014/main" id="{F013834A-A90A-49FC-87AE-3E4AA0EF592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365472" y="2656589"/>
              <a:ext cx="914400" cy="914400"/>
            </a:xfrm>
            <a:prstGeom prst="rect">
              <a:avLst/>
            </a:prstGeom>
          </p:spPr>
        </p:pic>
      </p:grpSp>
      <p:pic>
        <p:nvPicPr>
          <p:cNvPr id="54" name="Picture 53">
            <a:extLst>
              <a:ext uri="{FF2B5EF4-FFF2-40B4-BE49-F238E27FC236}">
                <a16:creationId xmlns:a16="http://schemas.microsoft.com/office/drawing/2014/main" id="{31850C2D-0693-4835-B317-0A016F011AE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9545892" y="474246"/>
            <a:ext cx="516544" cy="932437"/>
          </a:xfrm>
          <a:prstGeom prst="rect">
            <a:avLst/>
          </a:prstGeom>
        </p:spPr>
      </p:pic>
      <p:pic>
        <p:nvPicPr>
          <p:cNvPr id="55" name="Picture 54">
            <a:extLst>
              <a:ext uri="{FF2B5EF4-FFF2-40B4-BE49-F238E27FC236}">
                <a16:creationId xmlns:a16="http://schemas.microsoft.com/office/drawing/2014/main" id="{2A8245FA-2D16-41D4-9319-18D37C4D644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10099373" y="472767"/>
            <a:ext cx="519562" cy="958603"/>
          </a:xfrm>
          <a:prstGeom prst="rect">
            <a:avLst/>
          </a:prstGeom>
        </p:spPr>
      </p:pic>
      <p:pic>
        <p:nvPicPr>
          <p:cNvPr id="56" name="Picture 55">
            <a:extLst>
              <a:ext uri="{FF2B5EF4-FFF2-40B4-BE49-F238E27FC236}">
                <a16:creationId xmlns:a16="http://schemas.microsoft.com/office/drawing/2014/main" id="{71458B78-7069-4249-886F-D726AB2D865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10475051" y="382634"/>
            <a:ext cx="851975" cy="1172635"/>
          </a:xfrm>
          <a:prstGeom prst="rect">
            <a:avLst/>
          </a:prstGeom>
        </p:spPr>
      </p:pic>
      <p:pic>
        <p:nvPicPr>
          <p:cNvPr id="57" name="Picture 56">
            <a:extLst>
              <a:ext uri="{FF2B5EF4-FFF2-40B4-BE49-F238E27FC236}">
                <a16:creationId xmlns:a16="http://schemas.microsoft.com/office/drawing/2014/main" id="{E36BF89E-9F69-4D13-A4A9-49C37313C14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11201634" y="501844"/>
            <a:ext cx="587201" cy="877242"/>
          </a:xfrm>
          <a:prstGeom prst="rect">
            <a:avLst/>
          </a:prstGeom>
        </p:spPr>
      </p:pic>
      <p:sp>
        <p:nvSpPr>
          <p:cNvPr id="58" name="Isosceles Triangle 57">
            <a:extLst>
              <a:ext uri="{FF2B5EF4-FFF2-40B4-BE49-F238E27FC236}">
                <a16:creationId xmlns:a16="http://schemas.microsoft.com/office/drawing/2014/main" id="{C4BE670A-BF1C-4BA1-93C7-9FD3CA7E982A}"/>
              </a:ext>
            </a:extLst>
          </p:cNvPr>
          <p:cNvSpPr/>
          <p:nvPr/>
        </p:nvSpPr>
        <p:spPr>
          <a:xfrm>
            <a:off x="10804776" y="1552399"/>
            <a:ext cx="213360" cy="16620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62" name="Picture 2">
            <a:extLst>
              <a:ext uri="{FF2B5EF4-FFF2-40B4-BE49-F238E27FC236}">
                <a16:creationId xmlns:a16="http://schemas.microsoft.com/office/drawing/2014/main" id="{8567F9DF-E39D-4445-8BDF-9985637516F9}"/>
              </a:ext>
            </a:extLst>
          </p:cNvPr>
          <p:cNvPicPr>
            <a:picLocks noChangeAspect="1" noChangeArrowheads="1"/>
          </p:cNvPicPr>
          <p:nvPr/>
        </p:nvPicPr>
        <p:blipFill rotWithShape="1">
          <a:blip r:embed="rId24">
            <a:extLst>
              <a:ext uri="{BEBA8EAE-BF5A-486C-A8C5-ECC9F3942E4B}">
                <a14:imgProps xmlns:a14="http://schemas.microsoft.com/office/drawing/2010/main">
                  <a14:imgLayer r:embed="rId25">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backgroundRemoval>
                    </a14:imgEffect>
                    <a14:imgEffect>
                      <a14:artisticCutout/>
                    </a14:imgEffect>
                  </a14:imgLayer>
                </a14:imgProps>
              </a:ext>
              <a:ext uri="{28A0092B-C50C-407E-A947-70E740481C1C}">
                <a14:useLocalDpi xmlns:a14="http://schemas.microsoft.com/office/drawing/2010/main" val="0"/>
              </a:ext>
            </a:extLst>
          </a:blip>
          <a:srcRect t="18750"/>
          <a:stretch/>
        </p:blipFill>
        <p:spPr bwMode="auto">
          <a:xfrm>
            <a:off x="0" y="7270747"/>
            <a:ext cx="12192000" cy="5572125"/>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62">
            <a:extLst>
              <a:ext uri="{FF2B5EF4-FFF2-40B4-BE49-F238E27FC236}">
                <a16:creationId xmlns:a16="http://schemas.microsoft.com/office/drawing/2014/main" id="{05A39D28-A7E8-4A10-A618-B5D25BAB4770}"/>
              </a:ext>
            </a:extLst>
          </p:cNvPr>
          <p:cNvGrpSpPr/>
          <p:nvPr/>
        </p:nvGrpSpPr>
        <p:grpSpPr>
          <a:xfrm>
            <a:off x="0" y="13844681"/>
            <a:ext cx="12192000" cy="6121400"/>
            <a:chOff x="0" y="488949"/>
            <a:chExt cx="12192000" cy="6121400"/>
          </a:xfrm>
        </p:grpSpPr>
        <p:grpSp>
          <p:nvGrpSpPr>
            <p:cNvPr id="64" name="Group 63">
              <a:extLst>
                <a:ext uri="{FF2B5EF4-FFF2-40B4-BE49-F238E27FC236}">
                  <a16:creationId xmlns:a16="http://schemas.microsoft.com/office/drawing/2014/main" id="{ACD08329-7C06-4EBB-B831-E25CC8503B50}"/>
                </a:ext>
              </a:extLst>
            </p:cNvPr>
            <p:cNvGrpSpPr/>
            <p:nvPr/>
          </p:nvGrpSpPr>
          <p:grpSpPr>
            <a:xfrm>
              <a:off x="0" y="488949"/>
              <a:ext cx="12192000" cy="6121400"/>
              <a:chOff x="0" y="736599"/>
              <a:chExt cx="12192000" cy="6121400"/>
            </a:xfrm>
          </p:grpSpPr>
          <p:grpSp>
            <p:nvGrpSpPr>
              <p:cNvPr id="66" name="Group 65">
                <a:extLst>
                  <a:ext uri="{FF2B5EF4-FFF2-40B4-BE49-F238E27FC236}">
                    <a16:creationId xmlns:a16="http://schemas.microsoft.com/office/drawing/2014/main" id="{F57347B4-3933-4B99-B029-FC19842C3D22}"/>
                  </a:ext>
                </a:extLst>
              </p:cNvPr>
              <p:cNvGrpSpPr/>
              <p:nvPr/>
            </p:nvGrpSpPr>
            <p:grpSpPr>
              <a:xfrm>
                <a:off x="0" y="736599"/>
                <a:ext cx="12192000" cy="6121400"/>
                <a:chOff x="0" y="736599"/>
                <a:chExt cx="12192000" cy="6121400"/>
              </a:xfrm>
            </p:grpSpPr>
            <p:pic>
              <p:nvPicPr>
                <p:cNvPr id="69" name="Picture 2">
                  <a:extLst>
                    <a:ext uri="{FF2B5EF4-FFF2-40B4-BE49-F238E27FC236}">
                      <a16:creationId xmlns:a16="http://schemas.microsoft.com/office/drawing/2014/main" id="{3738B58D-E9F4-45E9-8AED-5CAFDADE8688}"/>
                    </a:ext>
                  </a:extLst>
                </p:cNvPr>
                <p:cNvPicPr>
                  <a:picLocks noChangeAspect="1" noChangeArrowheads="1"/>
                </p:cNvPicPr>
                <p:nvPr/>
              </p:nvPicPr>
              <p:blipFill rotWithShape="1">
                <a:blip r:embed="rId26">
                  <a:extLst>
                    <a:ext uri="{BEBA8EAE-BF5A-486C-A8C5-ECC9F3942E4B}">
                      <a14:imgProps xmlns:a14="http://schemas.microsoft.com/office/drawing/2010/main">
                        <a14:imgLayer r:embed="rId25">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Effect>
                            <a14:artisticGlowEdges/>
                          </a14:imgEffect>
                        </a14:imgLayer>
                      </a14:imgProps>
                    </a:ext>
                    <a:ext uri="{28A0092B-C50C-407E-A947-70E740481C1C}">
                      <a14:useLocalDpi xmlns:a14="http://schemas.microsoft.com/office/drawing/2010/main" val="0"/>
                    </a:ext>
                  </a:extLst>
                </a:blip>
                <a:srcRect t="42328"/>
                <a:stretch/>
              </p:blipFill>
              <p:spPr bwMode="auto">
                <a:xfrm>
                  <a:off x="0" y="2902856"/>
                  <a:ext cx="12192000" cy="3955143"/>
                </a:xfrm>
                <a:prstGeom prst="rect">
                  <a:avLst/>
                </a:prstGeom>
                <a:noFill/>
                <a:extLst>
                  <a:ext uri="{909E8E84-426E-40DD-AFC4-6F175D3DCCD1}">
                    <a14:hiddenFill xmlns:a14="http://schemas.microsoft.com/office/drawing/2010/main">
                      <a:solidFill>
                        <a:srgbClr val="FFFFFF"/>
                      </a:solidFill>
                    </a14:hiddenFill>
                  </a:ext>
                </a:extLst>
              </p:spPr>
            </p:pic>
            <p:sp>
              <p:nvSpPr>
                <p:cNvPr id="70" name="Rectangle: Rounded Corners 69">
                  <a:extLst>
                    <a:ext uri="{FF2B5EF4-FFF2-40B4-BE49-F238E27FC236}">
                      <a16:creationId xmlns:a16="http://schemas.microsoft.com/office/drawing/2014/main" id="{44A07AE2-220B-4677-BAF5-FC47C4AC06E0}"/>
                    </a:ext>
                  </a:extLst>
                </p:cNvPr>
                <p:cNvSpPr/>
                <p:nvPr/>
              </p:nvSpPr>
              <p:spPr>
                <a:xfrm>
                  <a:off x="11239500" y="758826"/>
                  <a:ext cx="676275" cy="3619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71" name="Rectangle: Rounded Corners 70">
                  <a:extLst>
                    <a:ext uri="{FF2B5EF4-FFF2-40B4-BE49-F238E27FC236}">
                      <a16:creationId xmlns:a16="http://schemas.microsoft.com/office/drawing/2014/main" id="{FB6733A0-93C6-4E0B-9780-B4979B6B85E0}"/>
                    </a:ext>
                  </a:extLst>
                </p:cNvPr>
                <p:cNvSpPr/>
                <p:nvPr/>
              </p:nvSpPr>
              <p:spPr>
                <a:xfrm>
                  <a:off x="368300" y="736599"/>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2" name="Rectangle: Rounded Corners 71">
                  <a:extLst>
                    <a:ext uri="{FF2B5EF4-FFF2-40B4-BE49-F238E27FC236}">
                      <a16:creationId xmlns:a16="http://schemas.microsoft.com/office/drawing/2014/main" id="{A3A3941B-D183-4177-9E10-D6ABFD30D5F1}"/>
                    </a:ext>
                  </a:extLst>
                </p:cNvPr>
                <p:cNvSpPr/>
                <p:nvPr/>
              </p:nvSpPr>
              <p:spPr>
                <a:xfrm>
                  <a:off x="368300" y="869948"/>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3" name="Rectangle: Rounded Corners 72">
                  <a:extLst>
                    <a:ext uri="{FF2B5EF4-FFF2-40B4-BE49-F238E27FC236}">
                      <a16:creationId xmlns:a16="http://schemas.microsoft.com/office/drawing/2014/main" id="{089E419F-70FA-44D8-ADA1-479D1A150209}"/>
                    </a:ext>
                  </a:extLst>
                </p:cNvPr>
                <p:cNvSpPr/>
                <p:nvPr/>
              </p:nvSpPr>
              <p:spPr>
                <a:xfrm>
                  <a:off x="368300" y="1003297"/>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74" name="TextBox 73">
                  <a:extLst>
                    <a:ext uri="{FF2B5EF4-FFF2-40B4-BE49-F238E27FC236}">
                      <a16:creationId xmlns:a16="http://schemas.microsoft.com/office/drawing/2014/main" id="{EE315A6B-0587-47CE-BF97-129E56DDE7F6}"/>
                    </a:ext>
                  </a:extLst>
                </p:cNvPr>
                <p:cNvSpPr txBox="1"/>
                <p:nvPr/>
              </p:nvSpPr>
              <p:spPr>
                <a:xfrm>
                  <a:off x="4252164" y="2562225"/>
                  <a:ext cx="3897221" cy="1200329"/>
                </a:xfrm>
                <a:prstGeom prst="rect">
                  <a:avLst/>
                </a:prstGeom>
                <a:noFill/>
              </p:spPr>
              <p:txBody>
                <a:bodyPr wrap="none" rtlCol="0">
                  <a:spAutoFit/>
                </a:bodyPr>
                <a:lstStyle/>
                <a:p>
                  <a:r>
                    <a:rPr lang="en-MY" sz="7200" dirty="0">
                      <a:solidFill>
                        <a:schemeClr val="bg1"/>
                      </a:solidFill>
                      <a:latin typeface="Felix Titling" panose="04060505060202020A04" pitchFamily="82" charset="0"/>
                    </a:rPr>
                    <a:t>FOREST </a:t>
                  </a:r>
                </a:p>
              </p:txBody>
            </p:sp>
          </p:grpSp>
          <p:sp>
            <p:nvSpPr>
              <p:cNvPr id="67" name="TextBox 66">
                <a:extLst>
                  <a:ext uri="{FF2B5EF4-FFF2-40B4-BE49-F238E27FC236}">
                    <a16:creationId xmlns:a16="http://schemas.microsoft.com/office/drawing/2014/main" id="{6C9F94EC-CD5D-4150-B7A8-4EC831C8B218}"/>
                  </a:ext>
                </a:extLst>
              </p:cNvPr>
              <p:cNvSpPr txBox="1"/>
              <p:nvPr/>
            </p:nvSpPr>
            <p:spPr>
              <a:xfrm>
                <a:off x="9987850" y="6211836"/>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sp>
            <p:nvSpPr>
              <p:cNvPr id="68" name="TextBox 67">
                <a:extLst>
                  <a:ext uri="{FF2B5EF4-FFF2-40B4-BE49-F238E27FC236}">
                    <a16:creationId xmlns:a16="http://schemas.microsoft.com/office/drawing/2014/main" id="{44039BF5-470F-48C8-B776-55CB919229A7}"/>
                  </a:ext>
                </a:extLst>
              </p:cNvPr>
              <p:cNvSpPr txBox="1"/>
              <p:nvPr/>
            </p:nvSpPr>
            <p:spPr>
              <a:xfrm>
                <a:off x="211297" y="5988052"/>
                <a:ext cx="803425" cy="707886"/>
              </a:xfrm>
              <a:prstGeom prst="rect">
                <a:avLst/>
              </a:prstGeom>
              <a:noFill/>
            </p:spPr>
            <p:txBody>
              <a:bodyPr wrap="none" rtlCol="0">
                <a:spAutoFit/>
              </a:bodyPr>
              <a:lstStyle/>
              <a:p>
                <a:r>
                  <a:rPr lang="en-MY" sz="4000" dirty="0">
                    <a:solidFill>
                      <a:schemeClr val="bg1"/>
                    </a:solidFill>
                    <a:latin typeface="Abadi" panose="020B0604020104020204" pitchFamily="34" charset="0"/>
                  </a:rPr>
                  <a:t>07</a:t>
                </a:r>
              </a:p>
            </p:txBody>
          </p:sp>
        </p:grpSp>
        <p:pic>
          <p:nvPicPr>
            <p:cNvPr id="65" name="Graphic 64" descr="Leaf with solid fill">
              <a:extLst>
                <a:ext uri="{FF2B5EF4-FFF2-40B4-BE49-F238E27FC236}">
                  <a16:creationId xmlns:a16="http://schemas.microsoft.com/office/drawing/2014/main" id="{5BD17EC7-A321-4756-BBA6-F22EC9BCEFE3}"/>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253477" y="1901828"/>
              <a:ext cx="720414" cy="720414"/>
            </a:xfrm>
            <a:prstGeom prst="rect">
              <a:avLst/>
            </a:prstGeom>
          </p:spPr>
        </p:pic>
      </p:grpSp>
      <p:grpSp>
        <p:nvGrpSpPr>
          <p:cNvPr id="3" name="Group 2">
            <a:extLst>
              <a:ext uri="{FF2B5EF4-FFF2-40B4-BE49-F238E27FC236}">
                <a16:creationId xmlns:a16="http://schemas.microsoft.com/office/drawing/2014/main" id="{C01614A8-9206-402F-A5CB-16B38CF25080}"/>
              </a:ext>
            </a:extLst>
          </p:cNvPr>
          <p:cNvGrpSpPr/>
          <p:nvPr/>
        </p:nvGrpSpPr>
        <p:grpSpPr>
          <a:xfrm>
            <a:off x="0" y="-14362662"/>
            <a:ext cx="12192000" cy="6858000"/>
            <a:chOff x="0" y="-14362662"/>
            <a:chExt cx="12192000" cy="6858000"/>
          </a:xfrm>
        </p:grpSpPr>
        <p:sp>
          <p:nvSpPr>
            <p:cNvPr id="60" name="Rectangle 59">
              <a:extLst>
                <a:ext uri="{FF2B5EF4-FFF2-40B4-BE49-F238E27FC236}">
                  <a16:creationId xmlns:a16="http://schemas.microsoft.com/office/drawing/2014/main" id="{7705D03A-516B-4B9F-BBBC-4D0E4EED2B49}"/>
                </a:ext>
              </a:extLst>
            </p:cNvPr>
            <p:cNvSpPr/>
            <p:nvPr/>
          </p:nvSpPr>
          <p:spPr>
            <a:xfrm>
              <a:off x="0" y="-14362662"/>
              <a:ext cx="12192000" cy="6858000"/>
            </a:xfrm>
            <a:prstGeom prst="rect">
              <a:avLst/>
            </a:prstGeom>
            <a:solidFill>
              <a:srgbClr val="182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 name="Moon 1">
              <a:extLst>
                <a:ext uri="{FF2B5EF4-FFF2-40B4-BE49-F238E27FC236}">
                  <a16:creationId xmlns:a16="http://schemas.microsoft.com/office/drawing/2014/main" id="{71C9AF19-9D62-417B-A81E-6175C1327750}"/>
                </a:ext>
              </a:extLst>
            </p:cNvPr>
            <p:cNvSpPr/>
            <p:nvPr/>
          </p:nvSpPr>
          <p:spPr>
            <a:xfrm rot="19819656">
              <a:off x="3228698" y="-13836644"/>
              <a:ext cx="2046931" cy="3447454"/>
            </a:xfrm>
            <a:prstGeom prst="moon">
              <a:avLst>
                <a:gd name="adj" fmla="val 4548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75" name="Group 74">
            <a:extLst>
              <a:ext uri="{FF2B5EF4-FFF2-40B4-BE49-F238E27FC236}">
                <a16:creationId xmlns:a16="http://schemas.microsoft.com/office/drawing/2014/main" id="{C050BB37-9FC4-4FBF-9D73-46421788D4D6}"/>
              </a:ext>
            </a:extLst>
          </p:cNvPr>
          <p:cNvGrpSpPr/>
          <p:nvPr/>
        </p:nvGrpSpPr>
        <p:grpSpPr>
          <a:xfrm>
            <a:off x="288054" y="391276"/>
            <a:ext cx="352425" cy="336551"/>
            <a:chOff x="288054" y="391276"/>
            <a:chExt cx="352425" cy="336551"/>
          </a:xfrm>
        </p:grpSpPr>
        <p:sp>
          <p:nvSpPr>
            <p:cNvPr id="76" name="Rectangle: Rounded Corners 75">
              <a:extLst>
                <a:ext uri="{FF2B5EF4-FFF2-40B4-BE49-F238E27FC236}">
                  <a16:creationId xmlns:a16="http://schemas.microsoft.com/office/drawing/2014/main" id="{F70D7C0C-0BFD-4DC5-A8F5-455D4B4F8F89}"/>
                </a:ext>
              </a:extLst>
            </p:cNvPr>
            <p:cNvSpPr/>
            <p:nvPr/>
          </p:nvSpPr>
          <p:spPr>
            <a:xfrm>
              <a:off x="288054" y="391276"/>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7" name="Rectangle: Rounded Corners 76">
              <a:extLst>
                <a:ext uri="{FF2B5EF4-FFF2-40B4-BE49-F238E27FC236}">
                  <a16:creationId xmlns:a16="http://schemas.microsoft.com/office/drawing/2014/main" id="{E02CF5D2-1499-470B-AFD3-B2CCFB6CA138}"/>
                </a:ext>
              </a:extLst>
            </p:cNvPr>
            <p:cNvSpPr/>
            <p:nvPr/>
          </p:nvSpPr>
          <p:spPr>
            <a:xfrm>
              <a:off x="288054" y="524625"/>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8" name="Rectangle: Rounded Corners 77">
              <a:extLst>
                <a:ext uri="{FF2B5EF4-FFF2-40B4-BE49-F238E27FC236}">
                  <a16:creationId xmlns:a16="http://schemas.microsoft.com/office/drawing/2014/main" id="{FE3EF96E-91ED-4BFA-81DE-E39DA0F7FCEF}"/>
                </a:ext>
              </a:extLst>
            </p:cNvPr>
            <p:cNvSpPr/>
            <p:nvPr/>
          </p:nvSpPr>
          <p:spPr>
            <a:xfrm>
              <a:off x="288054" y="657974"/>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pic>
        <p:nvPicPr>
          <p:cNvPr id="7" name="Picture 6">
            <a:extLst>
              <a:ext uri="{FF2B5EF4-FFF2-40B4-BE49-F238E27FC236}">
                <a16:creationId xmlns:a16="http://schemas.microsoft.com/office/drawing/2014/main" id="{4E507E97-30ED-C101-8337-6D8FF1288A54}"/>
              </a:ext>
            </a:extLst>
          </p:cNvPr>
          <p:cNvPicPr>
            <a:picLocks noChangeAspect="1"/>
          </p:cNvPicPr>
          <p:nvPr/>
        </p:nvPicPr>
        <p:blipFill rotWithShape="1">
          <a:blip r:embed="rId29">
            <a:extLst>
              <a:ext uri="{28A0092B-C50C-407E-A947-70E740481C1C}">
                <a14:useLocalDpi xmlns:a14="http://schemas.microsoft.com/office/drawing/2010/main" val="0"/>
              </a:ext>
            </a:extLst>
          </a:blip>
          <a:srcRect l="1211" r="4390" b="5062"/>
          <a:stretch/>
        </p:blipFill>
        <p:spPr>
          <a:xfrm>
            <a:off x="3223150" y="1523291"/>
            <a:ext cx="6036964" cy="5230028"/>
          </a:xfrm>
          <a:prstGeom prst="rect">
            <a:avLst/>
          </a:prstGeom>
        </p:spPr>
      </p:pic>
      <p:sp>
        <p:nvSpPr>
          <p:cNvPr id="12" name="TextBox 11">
            <a:extLst>
              <a:ext uri="{FF2B5EF4-FFF2-40B4-BE49-F238E27FC236}">
                <a16:creationId xmlns:a16="http://schemas.microsoft.com/office/drawing/2014/main" id="{54CAD6F0-3E37-9834-7612-0126DA74AF59}"/>
              </a:ext>
            </a:extLst>
          </p:cNvPr>
          <p:cNvSpPr txBox="1"/>
          <p:nvPr/>
        </p:nvSpPr>
        <p:spPr>
          <a:xfrm>
            <a:off x="5522129" y="836815"/>
            <a:ext cx="3326552" cy="769441"/>
          </a:xfrm>
          <a:prstGeom prst="rect">
            <a:avLst/>
          </a:prstGeom>
          <a:noFill/>
        </p:spPr>
        <p:txBody>
          <a:bodyPr wrap="none" rtlCol="0">
            <a:spAutoFit/>
          </a:bodyPr>
          <a:lstStyle/>
          <a:p>
            <a:r>
              <a:rPr lang="en-MY" sz="4400" b="1" dirty="0">
                <a:solidFill>
                  <a:schemeClr val="bg1"/>
                </a:solidFill>
                <a:latin typeface="Abadi" panose="020B0604020104020204" pitchFamily="34" charset="0"/>
              </a:rPr>
              <a:t>about </a:t>
            </a:r>
            <a:r>
              <a:rPr lang="en-MY" sz="4400" b="1" dirty="0" err="1">
                <a:solidFill>
                  <a:schemeClr val="bg1"/>
                </a:solidFill>
                <a:latin typeface="Abadi" panose="020B0604020104020204" pitchFamily="34" charset="0"/>
              </a:rPr>
              <a:t>analisa</a:t>
            </a:r>
            <a:endParaRPr lang="en-MY" sz="4400" b="1" dirty="0">
              <a:solidFill>
                <a:schemeClr val="bg1"/>
              </a:solidFill>
              <a:latin typeface="Abadi" panose="020B0604020104020204" pitchFamily="34" charset="0"/>
            </a:endParaRPr>
          </a:p>
        </p:txBody>
      </p:sp>
      <p:sp>
        <p:nvSpPr>
          <p:cNvPr id="14" name="TextBox 13">
            <a:extLst>
              <a:ext uri="{FF2B5EF4-FFF2-40B4-BE49-F238E27FC236}">
                <a16:creationId xmlns:a16="http://schemas.microsoft.com/office/drawing/2014/main" id="{20B03D09-0400-D08C-A7A6-526263631F65}"/>
              </a:ext>
            </a:extLst>
          </p:cNvPr>
          <p:cNvSpPr txBox="1"/>
          <p:nvPr/>
        </p:nvSpPr>
        <p:spPr>
          <a:xfrm>
            <a:off x="9429434" y="3738193"/>
            <a:ext cx="3932152" cy="707886"/>
          </a:xfrm>
          <a:prstGeom prst="rect">
            <a:avLst/>
          </a:prstGeom>
          <a:noFill/>
        </p:spPr>
        <p:txBody>
          <a:bodyPr wrap="square" rtlCol="0">
            <a:spAutoFit/>
          </a:bodyPr>
          <a:lstStyle/>
          <a:p>
            <a:pPr algn="just"/>
            <a:r>
              <a:rPr lang="en-MY" sz="2000" dirty="0">
                <a:solidFill>
                  <a:schemeClr val="bg1">
                    <a:lumMod val="95000"/>
                  </a:schemeClr>
                </a:solidFill>
              </a:rPr>
              <a:t>Gambar 1.2 </a:t>
            </a:r>
            <a:r>
              <a:rPr lang="en-MY" sz="2000" dirty="0" err="1">
                <a:solidFill>
                  <a:schemeClr val="bg1">
                    <a:lumMod val="95000"/>
                  </a:schemeClr>
                </a:solidFill>
              </a:rPr>
              <a:t>Sistem</a:t>
            </a:r>
            <a:r>
              <a:rPr lang="en-MY" sz="2000" dirty="0">
                <a:solidFill>
                  <a:schemeClr val="bg1">
                    <a:lumMod val="95000"/>
                  </a:schemeClr>
                </a:solidFill>
              </a:rPr>
              <a:t> yang </a:t>
            </a:r>
          </a:p>
          <a:p>
            <a:pPr algn="just"/>
            <a:r>
              <a:rPr lang="en-MY" sz="2000" dirty="0" err="1">
                <a:solidFill>
                  <a:schemeClr val="bg1">
                    <a:lumMod val="95000"/>
                  </a:schemeClr>
                </a:solidFill>
              </a:rPr>
              <a:t>Diusulkan</a:t>
            </a:r>
            <a:endParaRPr lang="en-MY" sz="2000" dirty="0">
              <a:solidFill>
                <a:schemeClr val="bg1">
                  <a:lumMod val="95000"/>
                </a:schemeClr>
              </a:solidFill>
            </a:endParaRPr>
          </a:p>
        </p:txBody>
      </p:sp>
      <p:sp>
        <p:nvSpPr>
          <p:cNvPr id="15" name="TextBox 14">
            <a:extLst>
              <a:ext uri="{FF2B5EF4-FFF2-40B4-BE49-F238E27FC236}">
                <a16:creationId xmlns:a16="http://schemas.microsoft.com/office/drawing/2014/main" id="{BDA04A6E-8E0B-0F30-D8DE-894CB7879DEE}"/>
              </a:ext>
            </a:extLst>
          </p:cNvPr>
          <p:cNvSpPr txBox="1"/>
          <p:nvPr/>
        </p:nvSpPr>
        <p:spPr>
          <a:xfrm>
            <a:off x="3903826" y="2323540"/>
            <a:ext cx="7013483" cy="3477875"/>
          </a:xfrm>
          <a:prstGeom prst="rect">
            <a:avLst/>
          </a:prstGeom>
          <a:noFill/>
        </p:spPr>
        <p:txBody>
          <a:bodyPr wrap="square" rtlCol="0">
            <a:spAutoFit/>
          </a:bodyPr>
          <a:lstStyle/>
          <a:p>
            <a:pPr algn="just"/>
            <a:r>
              <a:rPr lang="en-MY" sz="2000" dirty="0">
                <a:solidFill>
                  <a:schemeClr val="bg1">
                    <a:lumMod val="95000"/>
                  </a:schemeClr>
                </a:solidFill>
              </a:rPr>
              <a:t>Pada </a:t>
            </a:r>
            <a:r>
              <a:rPr lang="en-MY" sz="2000" dirty="0" err="1">
                <a:solidFill>
                  <a:schemeClr val="bg1">
                    <a:lumMod val="95000"/>
                  </a:schemeClr>
                </a:solidFill>
              </a:rPr>
              <a:t>gambar</a:t>
            </a:r>
            <a:r>
              <a:rPr lang="en-MY" sz="2000" dirty="0">
                <a:solidFill>
                  <a:schemeClr val="bg1">
                    <a:lumMod val="95000"/>
                  </a:schemeClr>
                </a:solidFill>
              </a:rPr>
              <a:t> 1.2 di </a:t>
            </a:r>
            <a:r>
              <a:rPr lang="en-MY" sz="2000" dirty="0" err="1">
                <a:solidFill>
                  <a:schemeClr val="bg1">
                    <a:lumMod val="95000"/>
                  </a:schemeClr>
                </a:solidFill>
              </a:rPr>
              <a:t>atas</a:t>
            </a:r>
            <a:r>
              <a:rPr lang="en-MY" sz="2000" dirty="0">
                <a:solidFill>
                  <a:schemeClr val="bg1">
                    <a:lumMod val="95000"/>
                  </a:schemeClr>
                </a:solidFill>
              </a:rPr>
              <a:t>, </a:t>
            </a:r>
            <a:r>
              <a:rPr lang="en-MY" sz="2000" dirty="0" err="1">
                <a:solidFill>
                  <a:schemeClr val="bg1">
                    <a:lumMod val="95000"/>
                  </a:schemeClr>
                </a:solidFill>
              </a:rPr>
              <a:t>dideskripsikan</a:t>
            </a:r>
            <a:r>
              <a:rPr lang="en-MY" sz="2000" dirty="0">
                <a:solidFill>
                  <a:schemeClr val="bg1">
                    <a:lumMod val="95000"/>
                  </a:schemeClr>
                </a:solidFill>
              </a:rPr>
              <a:t> </a:t>
            </a:r>
            <a:r>
              <a:rPr lang="en-MY" sz="2000" dirty="0" err="1">
                <a:solidFill>
                  <a:schemeClr val="bg1">
                    <a:lumMod val="95000"/>
                  </a:schemeClr>
                </a:solidFill>
              </a:rPr>
              <a:t>sistem</a:t>
            </a:r>
            <a:r>
              <a:rPr lang="en-MY" sz="2000" dirty="0">
                <a:solidFill>
                  <a:schemeClr val="bg1">
                    <a:lumMod val="95000"/>
                  </a:schemeClr>
                </a:solidFill>
              </a:rPr>
              <a:t> yang </a:t>
            </a:r>
            <a:r>
              <a:rPr lang="en-MY" sz="2000" dirty="0" err="1">
                <a:solidFill>
                  <a:schemeClr val="bg1">
                    <a:lumMod val="95000"/>
                  </a:schemeClr>
                </a:solidFill>
              </a:rPr>
              <a:t>diusulkan</a:t>
            </a:r>
            <a:r>
              <a:rPr lang="en-MY" sz="2000" dirty="0">
                <a:solidFill>
                  <a:schemeClr val="bg1">
                    <a:lumMod val="95000"/>
                  </a:schemeClr>
                </a:solidFill>
              </a:rPr>
              <a:t> oleh </a:t>
            </a:r>
            <a:r>
              <a:rPr lang="en-MY" sz="2000" dirty="0" err="1">
                <a:solidFill>
                  <a:schemeClr val="bg1">
                    <a:lumMod val="95000"/>
                  </a:schemeClr>
                </a:solidFill>
              </a:rPr>
              <a:t>peneliti</a:t>
            </a:r>
            <a:r>
              <a:rPr lang="en-MY" sz="2000" dirty="0">
                <a:solidFill>
                  <a:schemeClr val="bg1">
                    <a:lumMod val="95000"/>
                  </a:schemeClr>
                </a:solidFill>
              </a:rPr>
              <a:t>. </a:t>
            </a:r>
            <a:r>
              <a:rPr lang="en-MY" sz="2000" dirty="0" err="1">
                <a:solidFill>
                  <a:schemeClr val="bg1">
                    <a:lumMod val="95000"/>
                  </a:schemeClr>
                </a:solidFill>
              </a:rPr>
              <a:t>Pelanggan</a:t>
            </a:r>
            <a:r>
              <a:rPr lang="en-MY" sz="2000" dirty="0">
                <a:solidFill>
                  <a:schemeClr val="bg1">
                    <a:lumMod val="95000"/>
                  </a:schemeClr>
                </a:solidFill>
              </a:rPr>
              <a:t> </a:t>
            </a:r>
            <a:r>
              <a:rPr lang="en-MY" sz="2000" dirty="0" err="1">
                <a:solidFill>
                  <a:schemeClr val="bg1">
                    <a:lumMod val="95000"/>
                  </a:schemeClr>
                </a:solidFill>
              </a:rPr>
              <a:t>dapat</a:t>
            </a:r>
            <a:r>
              <a:rPr lang="en-MY" sz="2000" dirty="0">
                <a:solidFill>
                  <a:schemeClr val="bg1">
                    <a:lumMod val="95000"/>
                  </a:schemeClr>
                </a:solidFill>
              </a:rPr>
              <a:t> </a:t>
            </a:r>
            <a:r>
              <a:rPr lang="en-MY" sz="2000" dirty="0" err="1">
                <a:solidFill>
                  <a:schemeClr val="bg1">
                    <a:lumMod val="95000"/>
                  </a:schemeClr>
                </a:solidFill>
              </a:rPr>
              <a:t>mengakses</a:t>
            </a:r>
            <a:r>
              <a:rPr lang="en-MY" sz="2000" dirty="0">
                <a:solidFill>
                  <a:schemeClr val="bg1">
                    <a:lumMod val="95000"/>
                  </a:schemeClr>
                </a:solidFill>
              </a:rPr>
              <a:t> website toko dan </a:t>
            </a:r>
            <a:r>
              <a:rPr lang="en-MY" sz="2000" dirty="0" err="1">
                <a:solidFill>
                  <a:schemeClr val="bg1">
                    <a:lumMod val="95000"/>
                  </a:schemeClr>
                </a:solidFill>
              </a:rPr>
              <a:t>halaman</a:t>
            </a:r>
            <a:r>
              <a:rPr lang="en-MY" sz="2000" dirty="0">
                <a:solidFill>
                  <a:schemeClr val="bg1">
                    <a:lumMod val="95000"/>
                  </a:schemeClr>
                </a:solidFill>
              </a:rPr>
              <a:t> </a:t>
            </a:r>
            <a:r>
              <a:rPr lang="en-MY" sz="2000" dirty="0" err="1">
                <a:solidFill>
                  <a:schemeClr val="bg1">
                    <a:lumMod val="95000"/>
                  </a:schemeClr>
                </a:solidFill>
              </a:rPr>
              <a:t>utama</a:t>
            </a:r>
            <a:r>
              <a:rPr lang="en-MY" sz="2000" dirty="0">
                <a:solidFill>
                  <a:schemeClr val="bg1">
                    <a:lumMod val="95000"/>
                  </a:schemeClr>
                </a:solidFill>
              </a:rPr>
              <a:t> </a:t>
            </a:r>
            <a:r>
              <a:rPr lang="en-MY" sz="2000" dirty="0" err="1">
                <a:solidFill>
                  <a:schemeClr val="bg1">
                    <a:lumMod val="95000"/>
                  </a:schemeClr>
                </a:solidFill>
              </a:rPr>
              <a:t>untuk</a:t>
            </a:r>
            <a:r>
              <a:rPr lang="en-MY" sz="2000" dirty="0">
                <a:solidFill>
                  <a:schemeClr val="bg1">
                    <a:lumMod val="95000"/>
                  </a:schemeClr>
                </a:solidFill>
              </a:rPr>
              <a:t> </a:t>
            </a:r>
            <a:r>
              <a:rPr lang="en-MY" sz="2000" dirty="0" err="1">
                <a:solidFill>
                  <a:schemeClr val="bg1">
                    <a:lumMod val="95000"/>
                  </a:schemeClr>
                </a:solidFill>
              </a:rPr>
              <a:t>melihat</a:t>
            </a:r>
            <a:r>
              <a:rPr lang="en-MY" sz="2000" dirty="0">
                <a:solidFill>
                  <a:schemeClr val="bg1">
                    <a:lumMod val="95000"/>
                  </a:schemeClr>
                </a:solidFill>
              </a:rPr>
              <a:t> </a:t>
            </a:r>
            <a:r>
              <a:rPr lang="en-MY" sz="2000" dirty="0" err="1">
                <a:solidFill>
                  <a:schemeClr val="bg1">
                    <a:lumMod val="95000"/>
                  </a:schemeClr>
                </a:solidFill>
              </a:rPr>
              <a:t>informasi</a:t>
            </a:r>
            <a:r>
              <a:rPr lang="en-MY" sz="2000" dirty="0">
                <a:solidFill>
                  <a:schemeClr val="bg1">
                    <a:lumMod val="95000"/>
                  </a:schemeClr>
                </a:solidFill>
              </a:rPr>
              <a:t> yang </a:t>
            </a:r>
            <a:r>
              <a:rPr lang="en-MY" sz="2000" dirty="0" err="1">
                <a:solidFill>
                  <a:schemeClr val="bg1">
                    <a:lumMod val="95000"/>
                  </a:schemeClr>
                </a:solidFill>
              </a:rPr>
              <a:t>ada</a:t>
            </a:r>
            <a:r>
              <a:rPr lang="en-MY" sz="2000" dirty="0">
                <a:solidFill>
                  <a:schemeClr val="bg1">
                    <a:lumMod val="95000"/>
                  </a:schemeClr>
                </a:solidFill>
              </a:rPr>
              <a:t>. </a:t>
            </a:r>
            <a:r>
              <a:rPr lang="en-MY" sz="2000" dirty="0" err="1">
                <a:solidFill>
                  <a:schemeClr val="bg1">
                    <a:lumMod val="95000"/>
                  </a:schemeClr>
                </a:solidFill>
              </a:rPr>
              <a:t>Kemudian</a:t>
            </a:r>
            <a:r>
              <a:rPr lang="en-MY" sz="2000" dirty="0">
                <a:solidFill>
                  <a:schemeClr val="bg1">
                    <a:lumMod val="95000"/>
                  </a:schemeClr>
                </a:solidFill>
              </a:rPr>
              <a:t>, </a:t>
            </a:r>
            <a:r>
              <a:rPr lang="en-MY" sz="2000" dirty="0" err="1">
                <a:solidFill>
                  <a:schemeClr val="bg1">
                    <a:lumMod val="95000"/>
                  </a:schemeClr>
                </a:solidFill>
              </a:rPr>
              <a:t>pelanggan</a:t>
            </a:r>
            <a:r>
              <a:rPr lang="en-MY" sz="2000" dirty="0">
                <a:solidFill>
                  <a:schemeClr val="bg1">
                    <a:lumMod val="95000"/>
                  </a:schemeClr>
                </a:solidFill>
              </a:rPr>
              <a:t> </a:t>
            </a:r>
            <a:r>
              <a:rPr lang="en-MY" sz="2000" dirty="0" err="1">
                <a:solidFill>
                  <a:schemeClr val="bg1">
                    <a:lumMod val="95000"/>
                  </a:schemeClr>
                </a:solidFill>
              </a:rPr>
              <a:t>dapat</a:t>
            </a:r>
            <a:r>
              <a:rPr lang="en-MY" sz="2000" dirty="0">
                <a:solidFill>
                  <a:schemeClr val="bg1">
                    <a:lumMod val="95000"/>
                  </a:schemeClr>
                </a:solidFill>
              </a:rPr>
              <a:t> </a:t>
            </a:r>
            <a:r>
              <a:rPr lang="en-MY" sz="2000" dirty="0" err="1">
                <a:solidFill>
                  <a:schemeClr val="bg1">
                    <a:lumMod val="95000"/>
                  </a:schemeClr>
                </a:solidFill>
              </a:rPr>
              <a:t>melihat</a:t>
            </a:r>
            <a:r>
              <a:rPr lang="en-MY" sz="2000" dirty="0">
                <a:solidFill>
                  <a:schemeClr val="bg1">
                    <a:lumMod val="95000"/>
                  </a:schemeClr>
                </a:solidFill>
              </a:rPr>
              <a:t> </a:t>
            </a:r>
            <a:r>
              <a:rPr lang="en-MY" sz="2000" dirty="0" err="1">
                <a:solidFill>
                  <a:schemeClr val="bg1">
                    <a:lumMod val="95000"/>
                  </a:schemeClr>
                </a:solidFill>
              </a:rPr>
              <a:t>profil</a:t>
            </a:r>
            <a:r>
              <a:rPr lang="en-MY" sz="2000" dirty="0">
                <a:solidFill>
                  <a:schemeClr val="bg1">
                    <a:lumMod val="95000"/>
                  </a:schemeClr>
                </a:solidFill>
              </a:rPr>
              <a:t> toko yang </a:t>
            </a:r>
            <a:r>
              <a:rPr lang="en-MY" sz="2000" dirty="0" err="1">
                <a:solidFill>
                  <a:schemeClr val="bg1">
                    <a:lumMod val="95000"/>
                  </a:schemeClr>
                </a:solidFill>
              </a:rPr>
              <a:t>mencakup</a:t>
            </a:r>
            <a:r>
              <a:rPr lang="en-MY" sz="2000" dirty="0">
                <a:solidFill>
                  <a:schemeClr val="bg1">
                    <a:lumMod val="95000"/>
                  </a:schemeClr>
                </a:solidFill>
              </a:rPr>
              <a:t> </a:t>
            </a:r>
            <a:r>
              <a:rPr lang="en-MY" sz="2000" dirty="0" err="1">
                <a:solidFill>
                  <a:schemeClr val="bg1">
                    <a:lumMod val="95000"/>
                  </a:schemeClr>
                </a:solidFill>
              </a:rPr>
              <a:t>deskripsi</a:t>
            </a:r>
            <a:r>
              <a:rPr lang="en-MY" sz="2000" dirty="0">
                <a:solidFill>
                  <a:schemeClr val="bg1">
                    <a:lumMod val="95000"/>
                  </a:schemeClr>
                </a:solidFill>
              </a:rPr>
              <a:t> dan </a:t>
            </a:r>
            <a:r>
              <a:rPr lang="en-MY" sz="2000" dirty="0" err="1">
                <a:solidFill>
                  <a:schemeClr val="bg1">
                    <a:lumMod val="95000"/>
                  </a:schemeClr>
                </a:solidFill>
              </a:rPr>
              <a:t>alamat</a:t>
            </a:r>
            <a:r>
              <a:rPr lang="en-MY" sz="2000" dirty="0">
                <a:solidFill>
                  <a:schemeClr val="bg1">
                    <a:lumMod val="95000"/>
                  </a:schemeClr>
                </a:solidFill>
              </a:rPr>
              <a:t> toko. </a:t>
            </a:r>
            <a:r>
              <a:rPr lang="en-MY" sz="2000" dirty="0" err="1">
                <a:solidFill>
                  <a:schemeClr val="bg1">
                    <a:lumMod val="95000"/>
                  </a:schemeClr>
                </a:solidFill>
              </a:rPr>
              <a:t>Pelanggan</a:t>
            </a:r>
            <a:r>
              <a:rPr lang="en-MY" sz="2000" dirty="0">
                <a:solidFill>
                  <a:schemeClr val="bg1">
                    <a:lumMod val="95000"/>
                  </a:schemeClr>
                </a:solidFill>
              </a:rPr>
              <a:t> juga </a:t>
            </a:r>
            <a:r>
              <a:rPr lang="en-MY" sz="2000" dirty="0" err="1">
                <a:solidFill>
                  <a:schemeClr val="bg1">
                    <a:lumMod val="95000"/>
                  </a:schemeClr>
                </a:solidFill>
              </a:rPr>
              <a:t>dapat</a:t>
            </a:r>
            <a:r>
              <a:rPr lang="en-MY" sz="2000" dirty="0">
                <a:solidFill>
                  <a:schemeClr val="bg1">
                    <a:lumMod val="95000"/>
                  </a:schemeClr>
                </a:solidFill>
              </a:rPr>
              <a:t> </a:t>
            </a:r>
            <a:r>
              <a:rPr lang="en-MY" sz="2000" dirty="0" err="1">
                <a:solidFill>
                  <a:schemeClr val="bg1">
                    <a:lumMod val="95000"/>
                  </a:schemeClr>
                </a:solidFill>
              </a:rPr>
              <a:t>melihat</a:t>
            </a:r>
            <a:r>
              <a:rPr lang="en-MY" sz="2000" dirty="0">
                <a:solidFill>
                  <a:schemeClr val="bg1">
                    <a:lumMod val="95000"/>
                  </a:schemeClr>
                </a:solidFill>
              </a:rPr>
              <a:t> </a:t>
            </a:r>
            <a:r>
              <a:rPr lang="en-MY" sz="2000" dirty="0" err="1">
                <a:solidFill>
                  <a:schemeClr val="bg1">
                    <a:lumMod val="95000"/>
                  </a:schemeClr>
                </a:solidFill>
              </a:rPr>
              <a:t>produk</a:t>
            </a:r>
            <a:r>
              <a:rPr lang="en-MY" sz="2000" dirty="0">
                <a:solidFill>
                  <a:schemeClr val="bg1">
                    <a:lumMod val="95000"/>
                  </a:schemeClr>
                </a:solidFill>
              </a:rPr>
              <a:t> yang </a:t>
            </a:r>
            <a:r>
              <a:rPr lang="en-MY" sz="2000" dirty="0" err="1">
                <a:solidFill>
                  <a:schemeClr val="bg1">
                    <a:lumMod val="95000"/>
                  </a:schemeClr>
                </a:solidFill>
              </a:rPr>
              <a:t>sudah</a:t>
            </a:r>
            <a:r>
              <a:rPr lang="en-MY" sz="2000" dirty="0">
                <a:solidFill>
                  <a:schemeClr val="bg1">
                    <a:lumMod val="95000"/>
                  </a:schemeClr>
                </a:solidFill>
              </a:rPr>
              <a:t> </a:t>
            </a:r>
            <a:r>
              <a:rPr lang="en-MY" sz="2000" dirty="0" err="1">
                <a:solidFill>
                  <a:schemeClr val="bg1">
                    <a:lumMod val="95000"/>
                  </a:schemeClr>
                </a:solidFill>
              </a:rPr>
              <a:t>disediakan</a:t>
            </a:r>
            <a:r>
              <a:rPr lang="en-MY" sz="2000" dirty="0">
                <a:solidFill>
                  <a:schemeClr val="bg1">
                    <a:lumMod val="95000"/>
                  </a:schemeClr>
                </a:solidFill>
              </a:rPr>
              <a:t> </a:t>
            </a:r>
            <a:r>
              <a:rPr lang="en-MY" sz="2000" dirty="0" err="1">
                <a:solidFill>
                  <a:schemeClr val="bg1">
                    <a:lumMod val="95000"/>
                  </a:schemeClr>
                </a:solidFill>
              </a:rPr>
              <a:t>dengan</a:t>
            </a:r>
            <a:r>
              <a:rPr lang="en-MY" sz="2000" dirty="0">
                <a:solidFill>
                  <a:schemeClr val="bg1">
                    <a:lumMod val="95000"/>
                  </a:schemeClr>
                </a:solidFill>
              </a:rPr>
              <a:t> detail dan </a:t>
            </a:r>
            <a:r>
              <a:rPr lang="en-MY" sz="2000" dirty="0" err="1">
                <a:solidFill>
                  <a:schemeClr val="bg1">
                    <a:lumMod val="95000"/>
                  </a:schemeClr>
                </a:solidFill>
              </a:rPr>
              <a:t>harga</a:t>
            </a:r>
            <a:r>
              <a:rPr lang="en-MY" sz="2000" dirty="0">
                <a:solidFill>
                  <a:schemeClr val="bg1">
                    <a:lumMod val="95000"/>
                  </a:schemeClr>
                </a:solidFill>
              </a:rPr>
              <a:t> </a:t>
            </a:r>
            <a:r>
              <a:rPr lang="en-MY" sz="2000" dirty="0" err="1">
                <a:solidFill>
                  <a:schemeClr val="bg1">
                    <a:lumMod val="95000"/>
                  </a:schemeClr>
                </a:solidFill>
              </a:rPr>
              <a:t>produk</a:t>
            </a:r>
            <a:r>
              <a:rPr lang="en-MY" sz="2000" dirty="0">
                <a:solidFill>
                  <a:schemeClr val="bg1">
                    <a:lumMod val="95000"/>
                  </a:schemeClr>
                </a:solidFill>
              </a:rPr>
              <a:t>. Jika </a:t>
            </a:r>
            <a:r>
              <a:rPr lang="en-MY" sz="2000" dirty="0" err="1">
                <a:solidFill>
                  <a:schemeClr val="bg1">
                    <a:lumMod val="95000"/>
                  </a:schemeClr>
                </a:solidFill>
              </a:rPr>
              <a:t>ingin</a:t>
            </a:r>
            <a:r>
              <a:rPr lang="en-MY" sz="2000" dirty="0">
                <a:solidFill>
                  <a:schemeClr val="bg1">
                    <a:lumMod val="95000"/>
                  </a:schemeClr>
                </a:solidFill>
              </a:rPr>
              <a:t> </a:t>
            </a:r>
            <a:r>
              <a:rPr lang="en-MY" sz="2000" dirty="0" err="1">
                <a:solidFill>
                  <a:schemeClr val="bg1">
                    <a:lumMod val="95000"/>
                  </a:schemeClr>
                </a:solidFill>
              </a:rPr>
              <a:t>memesan</a:t>
            </a:r>
            <a:r>
              <a:rPr lang="en-MY" sz="2000" dirty="0">
                <a:solidFill>
                  <a:schemeClr val="bg1">
                    <a:lumMod val="95000"/>
                  </a:schemeClr>
                </a:solidFill>
              </a:rPr>
              <a:t>, </a:t>
            </a:r>
            <a:r>
              <a:rPr lang="en-MY" sz="2000" dirty="0" err="1">
                <a:solidFill>
                  <a:schemeClr val="bg1">
                    <a:lumMod val="95000"/>
                  </a:schemeClr>
                </a:solidFill>
              </a:rPr>
              <a:t>pelanggan</a:t>
            </a:r>
            <a:r>
              <a:rPr lang="en-MY" sz="2000" dirty="0">
                <a:solidFill>
                  <a:schemeClr val="bg1">
                    <a:lumMod val="95000"/>
                  </a:schemeClr>
                </a:solidFill>
              </a:rPr>
              <a:t> </a:t>
            </a:r>
            <a:r>
              <a:rPr lang="en-MY" sz="2000" dirty="0" err="1">
                <a:solidFill>
                  <a:schemeClr val="bg1">
                    <a:lumMod val="95000"/>
                  </a:schemeClr>
                </a:solidFill>
              </a:rPr>
              <a:t>dapat</a:t>
            </a:r>
            <a:r>
              <a:rPr lang="en-MY" sz="2000" dirty="0">
                <a:solidFill>
                  <a:schemeClr val="bg1">
                    <a:lumMod val="95000"/>
                  </a:schemeClr>
                </a:solidFill>
              </a:rPr>
              <a:t> </a:t>
            </a:r>
            <a:r>
              <a:rPr lang="en-MY" sz="2000" dirty="0" err="1">
                <a:solidFill>
                  <a:schemeClr val="bg1">
                    <a:lumMod val="95000"/>
                  </a:schemeClr>
                </a:solidFill>
              </a:rPr>
              <a:t>mengakses</a:t>
            </a:r>
            <a:r>
              <a:rPr lang="en-MY" sz="2000" dirty="0">
                <a:solidFill>
                  <a:schemeClr val="bg1">
                    <a:lumMod val="95000"/>
                  </a:schemeClr>
                </a:solidFill>
              </a:rPr>
              <a:t> </a:t>
            </a:r>
            <a:r>
              <a:rPr lang="en-MY" sz="2000" dirty="0" err="1">
                <a:solidFill>
                  <a:schemeClr val="bg1">
                    <a:lumMod val="95000"/>
                  </a:schemeClr>
                </a:solidFill>
              </a:rPr>
              <a:t>cara</a:t>
            </a:r>
            <a:r>
              <a:rPr lang="en-MY" sz="2000" dirty="0">
                <a:solidFill>
                  <a:schemeClr val="bg1">
                    <a:lumMod val="95000"/>
                  </a:schemeClr>
                </a:solidFill>
              </a:rPr>
              <a:t> </a:t>
            </a:r>
            <a:r>
              <a:rPr lang="en-MY" sz="2000" dirty="0" err="1">
                <a:solidFill>
                  <a:schemeClr val="bg1">
                    <a:lumMod val="95000"/>
                  </a:schemeClr>
                </a:solidFill>
              </a:rPr>
              <a:t>pemesanan</a:t>
            </a:r>
            <a:r>
              <a:rPr lang="en-MY" sz="2000" dirty="0">
                <a:solidFill>
                  <a:schemeClr val="bg1">
                    <a:lumMod val="95000"/>
                  </a:schemeClr>
                </a:solidFill>
              </a:rPr>
              <a:t> dan </a:t>
            </a:r>
            <a:r>
              <a:rPr lang="en-MY" sz="2000" dirty="0" err="1">
                <a:solidFill>
                  <a:schemeClr val="bg1">
                    <a:lumMod val="95000"/>
                  </a:schemeClr>
                </a:solidFill>
              </a:rPr>
              <a:t>diberikan</a:t>
            </a:r>
            <a:r>
              <a:rPr lang="en-MY" sz="2000" dirty="0">
                <a:solidFill>
                  <a:schemeClr val="bg1">
                    <a:lumMod val="95000"/>
                  </a:schemeClr>
                </a:solidFill>
              </a:rPr>
              <a:t> </a:t>
            </a:r>
            <a:r>
              <a:rPr lang="en-MY" sz="2000" dirty="0" err="1">
                <a:solidFill>
                  <a:schemeClr val="bg1">
                    <a:lumMod val="95000"/>
                  </a:schemeClr>
                </a:solidFill>
              </a:rPr>
              <a:t>kontak</a:t>
            </a:r>
            <a:r>
              <a:rPr lang="en-MY" sz="2000" dirty="0">
                <a:solidFill>
                  <a:schemeClr val="bg1">
                    <a:lumMod val="95000"/>
                  </a:schemeClr>
                </a:solidFill>
              </a:rPr>
              <a:t> </a:t>
            </a:r>
            <a:r>
              <a:rPr lang="en-MY" sz="2000" dirty="0" err="1">
                <a:solidFill>
                  <a:schemeClr val="bg1">
                    <a:lumMod val="95000"/>
                  </a:schemeClr>
                </a:solidFill>
              </a:rPr>
              <a:t>dari</a:t>
            </a:r>
            <a:r>
              <a:rPr lang="en-MY" sz="2000" dirty="0">
                <a:solidFill>
                  <a:schemeClr val="bg1">
                    <a:lumMod val="95000"/>
                  </a:schemeClr>
                </a:solidFill>
              </a:rPr>
              <a:t> </a:t>
            </a:r>
            <a:r>
              <a:rPr lang="en-MY" sz="2000" dirty="0" err="1">
                <a:solidFill>
                  <a:schemeClr val="bg1">
                    <a:lumMod val="95000"/>
                  </a:schemeClr>
                </a:solidFill>
              </a:rPr>
              <a:t>penjual</a:t>
            </a:r>
            <a:r>
              <a:rPr lang="en-MY" sz="2000" dirty="0">
                <a:solidFill>
                  <a:schemeClr val="bg1">
                    <a:lumMod val="95000"/>
                  </a:schemeClr>
                </a:solidFill>
              </a:rPr>
              <a:t>. </a:t>
            </a:r>
            <a:r>
              <a:rPr lang="en-MY" sz="2000" dirty="0" err="1">
                <a:solidFill>
                  <a:schemeClr val="bg1">
                    <a:lumMod val="95000"/>
                  </a:schemeClr>
                </a:solidFill>
              </a:rPr>
              <a:t>Pelanggan</a:t>
            </a:r>
            <a:r>
              <a:rPr lang="en-MY" sz="2000" dirty="0">
                <a:solidFill>
                  <a:schemeClr val="bg1">
                    <a:lumMod val="95000"/>
                  </a:schemeClr>
                </a:solidFill>
              </a:rPr>
              <a:t> </a:t>
            </a:r>
            <a:r>
              <a:rPr lang="en-MY" sz="2000" dirty="0" err="1">
                <a:solidFill>
                  <a:schemeClr val="bg1">
                    <a:lumMod val="95000"/>
                  </a:schemeClr>
                </a:solidFill>
              </a:rPr>
              <a:t>dapat</a:t>
            </a:r>
            <a:r>
              <a:rPr lang="en-MY" sz="2000" dirty="0">
                <a:solidFill>
                  <a:schemeClr val="bg1">
                    <a:lumMod val="95000"/>
                  </a:schemeClr>
                </a:solidFill>
              </a:rPr>
              <a:t> </a:t>
            </a:r>
            <a:r>
              <a:rPr lang="en-MY" sz="2000" dirty="0" err="1">
                <a:solidFill>
                  <a:schemeClr val="bg1">
                    <a:lumMod val="95000"/>
                  </a:schemeClr>
                </a:solidFill>
              </a:rPr>
              <a:t>memesan</a:t>
            </a:r>
            <a:r>
              <a:rPr lang="en-MY" sz="2000" dirty="0">
                <a:solidFill>
                  <a:schemeClr val="bg1">
                    <a:lumMod val="95000"/>
                  </a:schemeClr>
                </a:solidFill>
              </a:rPr>
              <a:t> </a:t>
            </a:r>
            <a:r>
              <a:rPr lang="en-MY" sz="2000" dirty="0" err="1">
                <a:solidFill>
                  <a:schemeClr val="bg1">
                    <a:lumMod val="95000"/>
                  </a:schemeClr>
                </a:solidFill>
              </a:rPr>
              <a:t>dengan</a:t>
            </a:r>
            <a:r>
              <a:rPr lang="en-MY" sz="2000" dirty="0">
                <a:solidFill>
                  <a:schemeClr val="bg1">
                    <a:lumMod val="95000"/>
                  </a:schemeClr>
                </a:solidFill>
              </a:rPr>
              <a:t> </a:t>
            </a:r>
            <a:r>
              <a:rPr lang="en-MY" sz="2000" dirty="0" err="1">
                <a:solidFill>
                  <a:schemeClr val="bg1">
                    <a:lumMod val="95000"/>
                  </a:schemeClr>
                </a:solidFill>
              </a:rPr>
              <a:t>mengirimkan</a:t>
            </a:r>
            <a:r>
              <a:rPr lang="en-MY" sz="2000" dirty="0">
                <a:solidFill>
                  <a:schemeClr val="bg1">
                    <a:lumMod val="95000"/>
                  </a:schemeClr>
                </a:solidFill>
              </a:rPr>
              <a:t> </a:t>
            </a:r>
            <a:r>
              <a:rPr lang="en-MY" sz="2000" dirty="0" err="1">
                <a:solidFill>
                  <a:schemeClr val="bg1">
                    <a:lumMod val="95000"/>
                  </a:schemeClr>
                </a:solidFill>
              </a:rPr>
              <a:t>pesan</a:t>
            </a:r>
            <a:r>
              <a:rPr lang="en-MY" sz="2000" dirty="0">
                <a:solidFill>
                  <a:schemeClr val="bg1">
                    <a:lumMod val="95000"/>
                  </a:schemeClr>
                </a:solidFill>
              </a:rPr>
              <a:t> </a:t>
            </a:r>
            <a:r>
              <a:rPr lang="en-MY" sz="2000" dirty="0" err="1">
                <a:solidFill>
                  <a:schemeClr val="bg1">
                    <a:lumMod val="95000"/>
                  </a:schemeClr>
                </a:solidFill>
              </a:rPr>
              <a:t>ke</a:t>
            </a:r>
            <a:r>
              <a:rPr lang="en-MY" sz="2000" dirty="0">
                <a:solidFill>
                  <a:schemeClr val="bg1">
                    <a:lumMod val="95000"/>
                  </a:schemeClr>
                </a:solidFill>
              </a:rPr>
              <a:t> </a:t>
            </a:r>
            <a:r>
              <a:rPr lang="en-MY" sz="2000" dirty="0" err="1">
                <a:solidFill>
                  <a:schemeClr val="bg1">
                    <a:lumMod val="95000"/>
                  </a:schemeClr>
                </a:solidFill>
              </a:rPr>
              <a:t>penjual</a:t>
            </a:r>
            <a:r>
              <a:rPr lang="en-MY" sz="2000" dirty="0">
                <a:solidFill>
                  <a:schemeClr val="bg1">
                    <a:lumMod val="95000"/>
                  </a:schemeClr>
                </a:solidFill>
              </a:rPr>
              <a:t>, yang </a:t>
            </a:r>
            <a:r>
              <a:rPr lang="en-MY" sz="2000" dirty="0" err="1">
                <a:solidFill>
                  <a:schemeClr val="bg1">
                    <a:lumMod val="95000"/>
                  </a:schemeClr>
                </a:solidFill>
              </a:rPr>
              <a:t>kemudian</a:t>
            </a:r>
            <a:r>
              <a:rPr lang="en-MY" sz="2000" dirty="0">
                <a:solidFill>
                  <a:schemeClr val="bg1">
                    <a:lumMod val="95000"/>
                  </a:schemeClr>
                </a:solidFill>
              </a:rPr>
              <a:t> </a:t>
            </a:r>
            <a:r>
              <a:rPr lang="en-MY" sz="2000" dirty="0" err="1">
                <a:solidFill>
                  <a:schemeClr val="bg1">
                    <a:lumMod val="95000"/>
                  </a:schemeClr>
                </a:solidFill>
              </a:rPr>
              <a:t>akan</a:t>
            </a:r>
            <a:r>
              <a:rPr lang="en-MY" sz="2000" dirty="0">
                <a:solidFill>
                  <a:schemeClr val="bg1">
                    <a:lumMod val="95000"/>
                  </a:schemeClr>
                </a:solidFill>
              </a:rPr>
              <a:t> </a:t>
            </a:r>
            <a:r>
              <a:rPr lang="en-MY" sz="2000" dirty="0" err="1">
                <a:solidFill>
                  <a:schemeClr val="bg1">
                    <a:lumMod val="95000"/>
                  </a:schemeClr>
                </a:solidFill>
              </a:rPr>
              <a:t>dikonfirmasi</a:t>
            </a:r>
            <a:r>
              <a:rPr lang="en-MY" sz="2000" dirty="0">
                <a:solidFill>
                  <a:schemeClr val="bg1">
                    <a:lumMod val="95000"/>
                  </a:schemeClr>
                </a:solidFill>
              </a:rPr>
              <a:t> oleh </a:t>
            </a:r>
            <a:r>
              <a:rPr lang="en-MY" sz="2000" dirty="0" err="1">
                <a:solidFill>
                  <a:schemeClr val="bg1">
                    <a:lumMod val="95000"/>
                  </a:schemeClr>
                </a:solidFill>
              </a:rPr>
              <a:t>penjual</a:t>
            </a:r>
            <a:r>
              <a:rPr lang="en-MY" sz="2000" dirty="0">
                <a:solidFill>
                  <a:schemeClr val="bg1">
                    <a:lumMod val="95000"/>
                  </a:schemeClr>
                </a:solidFill>
              </a:rPr>
              <a:t>, </a:t>
            </a:r>
            <a:r>
              <a:rPr lang="en-MY" sz="2000" dirty="0" err="1">
                <a:solidFill>
                  <a:schemeClr val="bg1">
                    <a:lumMod val="95000"/>
                  </a:schemeClr>
                </a:solidFill>
              </a:rPr>
              <a:t>penjual</a:t>
            </a:r>
            <a:r>
              <a:rPr lang="en-MY" sz="2000" dirty="0">
                <a:solidFill>
                  <a:schemeClr val="bg1">
                    <a:lumMod val="95000"/>
                  </a:schemeClr>
                </a:solidFill>
              </a:rPr>
              <a:t> di </a:t>
            </a:r>
            <a:r>
              <a:rPr lang="en-MY" sz="2000" dirty="0" err="1">
                <a:solidFill>
                  <a:schemeClr val="bg1">
                    <a:lumMod val="95000"/>
                  </a:schemeClr>
                </a:solidFill>
              </a:rPr>
              <a:t>sini</a:t>
            </a:r>
            <a:r>
              <a:rPr lang="en-MY" sz="2000" dirty="0">
                <a:solidFill>
                  <a:schemeClr val="bg1">
                    <a:lumMod val="95000"/>
                  </a:schemeClr>
                </a:solidFill>
              </a:rPr>
              <a:t> </a:t>
            </a:r>
            <a:r>
              <a:rPr lang="en-MY" sz="2000" dirty="0" err="1">
                <a:solidFill>
                  <a:schemeClr val="bg1">
                    <a:lumMod val="95000"/>
                  </a:schemeClr>
                </a:solidFill>
              </a:rPr>
              <a:t>tidak</a:t>
            </a:r>
            <a:r>
              <a:rPr lang="en-MY" sz="2000" dirty="0">
                <a:solidFill>
                  <a:schemeClr val="bg1">
                    <a:lumMod val="95000"/>
                  </a:schemeClr>
                </a:solidFill>
              </a:rPr>
              <a:t> </a:t>
            </a:r>
            <a:r>
              <a:rPr lang="en-MY" sz="2000" dirty="0" err="1">
                <a:solidFill>
                  <a:schemeClr val="bg1">
                    <a:lumMod val="95000"/>
                  </a:schemeClr>
                </a:solidFill>
              </a:rPr>
              <a:t>hanya</a:t>
            </a:r>
            <a:r>
              <a:rPr lang="en-MY" sz="2000" dirty="0">
                <a:solidFill>
                  <a:schemeClr val="bg1">
                    <a:lumMod val="95000"/>
                  </a:schemeClr>
                </a:solidFill>
              </a:rPr>
              <a:t> </a:t>
            </a:r>
            <a:r>
              <a:rPr lang="en-MY" sz="2000" dirty="0" err="1">
                <a:solidFill>
                  <a:schemeClr val="bg1">
                    <a:lumMod val="95000"/>
                  </a:schemeClr>
                </a:solidFill>
              </a:rPr>
              <a:t>mengonfirmasi</a:t>
            </a:r>
            <a:r>
              <a:rPr lang="en-MY" sz="2000" dirty="0">
                <a:solidFill>
                  <a:schemeClr val="bg1">
                    <a:lumMod val="95000"/>
                  </a:schemeClr>
                </a:solidFill>
              </a:rPr>
              <a:t> </a:t>
            </a:r>
            <a:r>
              <a:rPr lang="en-MY" sz="2000" dirty="0" err="1">
                <a:solidFill>
                  <a:schemeClr val="bg1">
                    <a:lumMod val="95000"/>
                  </a:schemeClr>
                </a:solidFill>
              </a:rPr>
              <a:t>pesanan</a:t>
            </a:r>
            <a:r>
              <a:rPr lang="en-MY" sz="2000" dirty="0">
                <a:solidFill>
                  <a:schemeClr val="bg1">
                    <a:lumMod val="95000"/>
                  </a:schemeClr>
                </a:solidFill>
              </a:rPr>
              <a:t> </a:t>
            </a:r>
            <a:r>
              <a:rPr lang="en-MY" sz="2000" dirty="0" err="1">
                <a:solidFill>
                  <a:schemeClr val="bg1">
                    <a:lumMod val="95000"/>
                  </a:schemeClr>
                </a:solidFill>
              </a:rPr>
              <a:t>tetapi</a:t>
            </a:r>
            <a:r>
              <a:rPr lang="en-MY" sz="2000" dirty="0">
                <a:solidFill>
                  <a:schemeClr val="bg1">
                    <a:lumMod val="95000"/>
                  </a:schemeClr>
                </a:solidFill>
              </a:rPr>
              <a:t> juga </a:t>
            </a:r>
            <a:r>
              <a:rPr lang="en-MY" sz="2000" dirty="0" err="1">
                <a:solidFill>
                  <a:schemeClr val="bg1">
                    <a:lumMod val="95000"/>
                  </a:schemeClr>
                </a:solidFill>
              </a:rPr>
              <a:t>mengelola</a:t>
            </a:r>
            <a:r>
              <a:rPr lang="en-MY" sz="2000" dirty="0">
                <a:solidFill>
                  <a:schemeClr val="bg1">
                    <a:lumMod val="95000"/>
                  </a:schemeClr>
                </a:solidFill>
              </a:rPr>
              <a:t> </a:t>
            </a:r>
            <a:r>
              <a:rPr lang="en-MY" sz="2000" dirty="0" err="1">
                <a:solidFill>
                  <a:schemeClr val="bg1">
                    <a:lumMod val="95000"/>
                  </a:schemeClr>
                </a:solidFill>
              </a:rPr>
              <a:t>produk</a:t>
            </a:r>
            <a:r>
              <a:rPr lang="en-MY" sz="2000" dirty="0">
                <a:solidFill>
                  <a:schemeClr val="bg1">
                    <a:lumMod val="95000"/>
                  </a:schemeClr>
                </a:solidFill>
              </a:rPr>
              <a:t> yang </a:t>
            </a:r>
            <a:r>
              <a:rPr lang="en-MY" sz="2000" dirty="0" err="1">
                <a:solidFill>
                  <a:schemeClr val="bg1">
                    <a:lumMod val="95000"/>
                  </a:schemeClr>
                </a:solidFill>
              </a:rPr>
              <a:t>ada</a:t>
            </a:r>
            <a:r>
              <a:rPr lang="en-MY" sz="2000" dirty="0">
                <a:solidFill>
                  <a:schemeClr val="bg1">
                    <a:lumMod val="95000"/>
                  </a:schemeClr>
                </a:solidFill>
              </a:rPr>
              <a:t>.</a:t>
            </a:r>
          </a:p>
        </p:txBody>
      </p:sp>
      <p:grpSp>
        <p:nvGrpSpPr>
          <p:cNvPr id="16" name="Group 15">
            <a:extLst>
              <a:ext uri="{FF2B5EF4-FFF2-40B4-BE49-F238E27FC236}">
                <a16:creationId xmlns:a16="http://schemas.microsoft.com/office/drawing/2014/main" id="{3109BD7C-DCEF-0633-3CFC-678C6340B0A2}"/>
              </a:ext>
            </a:extLst>
          </p:cNvPr>
          <p:cNvGrpSpPr/>
          <p:nvPr/>
        </p:nvGrpSpPr>
        <p:grpSpPr>
          <a:xfrm>
            <a:off x="3677640" y="262869"/>
            <a:ext cx="3956879" cy="503828"/>
            <a:chOff x="2443921" y="306411"/>
            <a:chExt cx="6028259" cy="503828"/>
          </a:xfrm>
        </p:grpSpPr>
        <p:pic>
          <p:nvPicPr>
            <p:cNvPr id="17" name="Graphic 16" descr="Leaf with solid fill">
              <a:extLst>
                <a:ext uri="{FF2B5EF4-FFF2-40B4-BE49-F238E27FC236}">
                  <a16:creationId xmlns:a16="http://schemas.microsoft.com/office/drawing/2014/main" id="{58E33CA5-E630-1E2E-8759-5781157E6A18}"/>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224338" y="306411"/>
              <a:ext cx="265799" cy="265799"/>
            </a:xfrm>
            <a:prstGeom prst="rect">
              <a:avLst/>
            </a:prstGeom>
          </p:spPr>
        </p:pic>
        <p:sp>
          <p:nvSpPr>
            <p:cNvPr id="18" name="TextBox 17">
              <a:extLst>
                <a:ext uri="{FF2B5EF4-FFF2-40B4-BE49-F238E27FC236}">
                  <a16:creationId xmlns:a16="http://schemas.microsoft.com/office/drawing/2014/main" id="{95A05ADF-EB09-6642-D145-97700F15D255}"/>
                </a:ext>
              </a:extLst>
            </p:cNvPr>
            <p:cNvSpPr txBox="1"/>
            <p:nvPr/>
          </p:nvSpPr>
          <p:spPr>
            <a:xfrm>
              <a:off x="2443921" y="410129"/>
              <a:ext cx="6028259" cy="400110"/>
            </a:xfrm>
            <a:prstGeom prst="rect">
              <a:avLst/>
            </a:prstGeom>
            <a:noFill/>
          </p:spPr>
          <p:txBody>
            <a:bodyPr wrap="square" rtlCol="0">
              <a:spAutoFit/>
            </a:bodyPr>
            <a:lstStyle/>
            <a:p>
              <a:r>
                <a:rPr lang="en-MY" sz="2000" dirty="0" err="1">
                  <a:solidFill>
                    <a:schemeClr val="bg1"/>
                  </a:solidFill>
                  <a:latin typeface="Felix Titling" panose="04060505060202020A04" pitchFamily="82" charset="0"/>
                </a:rPr>
                <a:t>rekayasa</a:t>
              </a:r>
              <a:r>
                <a:rPr lang="en-MY" sz="2000" dirty="0">
                  <a:solidFill>
                    <a:schemeClr val="bg1"/>
                  </a:solidFill>
                  <a:latin typeface="Felix Titling" panose="04060505060202020A04" pitchFamily="82" charset="0"/>
                </a:rPr>
                <a:t> </a:t>
              </a:r>
              <a:r>
                <a:rPr lang="en-MY" sz="2000" dirty="0" err="1">
                  <a:solidFill>
                    <a:schemeClr val="bg1"/>
                  </a:solidFill>
                  <a:latin typeface="Felix Titling" panose="04060505060202020A04" pitchFamily="82" charset="0"/>
                </a:rPr>
                <a:t>sistem</a:t>
              </a:r>
              <a:r>
                <a:rPr lang="en-MY" sz="2000" dirty="0">
                  <a:solidFill>
                    <a:schemeClr val="bg1"/>
                  </a:solidFill>
                  <a:latin typeface="Felix Titling" panose="04060505060202020A04" pitchFamily="82" charset="0"/>
                </a:rPr>
                <a:t> </a:t>
              </a:r>
              <a:r>
                <a:rPr lang="en-MY" sz="2000" dirty="0" err="1">
                  <a:solidFill>
                    <a:schemeClr val="bg1"/>
                  </a:solidFill>
                  <a:latin typeface="Felix Titling" panose="04060505060202020A04" pitchFamily="82" charset="0"/>
                </a:rPr>
                <a:t>informasi</a:t>
              </a:r>
              <a:r>
                <a:rPr lang="en-MY" sz="2000" dirty="0">
                  <a:solidFill>
                    <a:schemeClr val="bg1"/>
                  </a:solidFill>
                  <a:latin typeface="Felix Titling" panose="04060505060202020A04" pitchFamily="82" charset="0"/>
                </a:rPr>
                <a:t> </a:t>
              </a:r>
            </a:p>
          </p:txBody>
        </p:sp>
      </p:grpSp>
    </p:spTree>
    <p:extLst>
      <p:ext uri="{BB962C8B-B14F-4D97-AF65-F5344CB8AC3E}">
        <p14:creationId xmlns:p14="http://schemas.microsoft.com/office/powerpoint/2010/main" val="1426337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7"/>
                                        </p:tgtEl>
                                      </p:cBhvr>
                                    </p:animEffect>
                                    <p:set>
                                      <p:cBhvr>
                                        <p:cTn id="21" dur="1" fill="hold">
                                          <p:stCondLst>
                                            <p:cond delay="499"/>
                                          </p:stCondLst>
                                        </p:cTn>
                                        <p:tgtEl>
                                          <p:spTgt spid="7"/>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14"/>
                                        </p:tgtEl>
                                      </p:cBhvr>
                                    </p:animEffect>
                                    <p:set>
                                      <p:cBhvr>
                                        <p:cTn id="24" dur="1" fill="hold">
                                          <p:stCondLst>
                                            <p:cond delay="499"/>
                                          </p:stCondLst>
                                        </p:cTn>
                                        <p:tgtEl>
                                          <p:spTgt spid="14"/>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2" grpId="1"/>
      <p:bldP spid="14" grpId="0"/>
      <p:bldP spid="14" grpId="1"/>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82A3A"/>
        </a:solidFill>
        <a:effectLst/>
      </p:bgPr>
    </p:bg>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506EC4C2-6D54-4619-AF7A-687DCA13A732}"/>
              </a:ext>
            </a:extLst>
          </p:cNvPr>
          <p:cNvSpPr/>
          <p:nvPr/>
        </p:nvSpPr>
        <p:spPr>
          <a:xfrm>
            <a:off x="0" y="0"/>
            <a:ext cx="12192000" cy="6858000"/>
          </a:xfrm>
          <a:prstGeom prst="rect">
            <a:avLst/>
          </a:prstGeom>
          <a:solidFill>
            <a:srgbClr val="182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9" name="Moon 68">
            <a:extLst>
              <a:ext uri="{FF2B5EF4-FFF2-40B4-BE49-F238E27FC236}">
                <a16:creationId xmlns:a16="http://schemas.microsoft.com/office/drawing/2014/main" id="{914BA277-7556-4452-BBC6-5E04186AF7C4}"/>
              </a:ext>
            </a:extLst>
          </p:cNvPr>
          <p:cNvSpPr/>
          <p:nvPr/>
        </p:nvSpPr>
        <p:spPr>
          <a:xfrm rot="19819656">
            <a:off x="3228698" y="526018"/>
            <a:ext cx="2046931" cy="3447454"/>
          </a:xfrm>
          <a:prstGeom prst="moon">
            <a:avLst>
              <a:gd name="adj" fmla="val 4548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5" name="Picture 2">
            <a:extLst>
              <a:ext uri="{FF2B5EF4-FFF2-40B4-BE49-F238E27FC236}">
                <a16:creationId xmlns:a16="http://schemas.microsoft.com/office/drawing/2014/main" id="{35E9DA00-F5A7-4B38-BE84-76903888386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backgroundRemoval>
                    </a14:imgEffect>
                    <a14:imgEffect>
                      <a14:artisticCutout/>
                    </a14:imgEffect>
                  </a14:imgLayer>
                </a14:imgProps>
              </a:ext>
              <a:ext uri="{28A0092B-C50C-407E-A947-70E740481C1C}">
                <a14:useLocalDpi xmlns:a14="http://schemas.microsoft.com/office/drawing/2010/main" val="0"/>
              </a:ext>
            </a:extLst>
          </a:blip>
          <a:srcRect t="18750"/>
          <a:stretch/>
        </p:blipFill>
        <p:spPr bwMode="auto">
          <a:xfrm>
            <a:off x="0" y="1285874"/>
            <a:ext cx="12192000" cy="5572125"/>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5A57B033-DC7B-455A-BD1D-DEF5D6819779}"/>
              </a:ext>
            </a:extLst>
          </p:cNvPr>
          <p:cNvGrpSpPr/>
          <p:nvPr/>
        </p:nvGrpSpPr>
        <p:grpSpPr>
          <a:xfrm>
            <a:off x="0" y="49909"/>
            <a:ext cx="12192000" cy="6793576"/>
            <a:chOff x="0" y="555629"/>
            <a:chExt cx="12192000" cy="6793576"/>
          </a:xfrm>
        </p:grpSpPr>
        <p:grpSp>
          <p:nvGrpSpPr>
            <p:cNvPr id="13" name="Group 12">
              <a:extLst>
                <a:ext uri="{FF2B5EF4-FFF2-40B4-BE49-F238E27FC236}">
                  <a16:creationId xmlns:a16="http://schemas.microsoft.com/office/drawing/2014/main" id="{F9878F5E-A7C4-4F44-871E-4666F084EDDD}"/>
                </a:ext>
              </a:extLst>
            </p:cNvPr>
            <p:cNvGrpSpPr/>
            <p:nvPr/>
          </p:nvGrpSpPr>
          <p:grpSpPr>
            <a:xfrm>
              <a:off x="0" y="555629"/>
              <a:ext cx="12192000" cy="6793576"/>
              <a:chOff x="0" y="555629"/>
              <a:chExt cx="12192000" cy="6793576"/>
            </a:xfrm>
          </p:grpSpPr>
          <p:sp>
            <p:nvSpPr>
              <p:cNvPr id="4" name="Rectangle: Rounded Corners 3">
                <a:extLst>
                  <a:ext uri="{FF2B5EF4-FFF2-40B4-BE49-F238E27FC236}">
                    <a16:creationId xmlns:a16="http://schemas.microsoft.com/office/drawing/2014/main" id="{2A021A04-7FBD-4DA0-BFE2-2E416AC68F35}"/>
                  </a:ext>
                </a:extLst>
              </p:cNvPr>
              <p:cNvSpPr/>
              <p:nvPr/>
            </p:nvSpPr>
            <p:spPr>
              <a:xfrm>
                <a:off x="7783602" y="555629"/>
                <a:ext cx="4132173" cy="48052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2000" b="1" dirty="0">
                    <a:solidFill>
                      <a:schemeClr val="tx1"/>
                    </a:solidFill>
                  </a:rPr>
                  <a:t>DOKUMENTASI</a:t>
                </a:r>
                <a:r>
                  <a:rPr lang="en-MY" dirty="0"/>
                  <a:t> </a:t>
                </a:r>
              </a:p>
            </p:txBody>
          </p:sp>
          <p:sp>
            <p:nvSpPr>
              <p:cNvPr id="8" name="Rectangle: Rounded Corners 7">
                <a:extLst>
                  <a:ext uri="{FF2B5EF4-FFF2-40B4-BE49-F238E27FC236}">
                    <a16:creationId xmlns:a16="http://schemas.microsoft.com/office/drawing/2014/main" id="{124EBD7B-D751-4491-AD1C-AFE076227BD3}"/>
                  </a:ext>
                </a:extLst>
              </p:cNvPr>
              <p:cNvSpPr/>
              <p:nvPr/>
            </p:nvSpPr>
            <p:spPr>
              <a:xfrm>
                <a:off x="368300" y="736599"/>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Rectangle: Rounded Corners 9">
                <a:extLst>
                  <a:ext uri="{FF2B5EF4-FFF2-40B4-BE49-F238E27FC236}">
                    <a16:creationId xmlns:a16="http://schemas.microsoft.com/office/drawing/2014/main" id="{4610ADAB-75EC-4370-A9C4-FB30AE9F0672}"/>
                  </a:ext>
                </a:extLst>
              </p:cNvPr>
              <p:cNvSpPr/>
              <p:nvPr/>
            </p:nvSpPr>
            <p:spPr>
              <a:xfrm>
                <a:off x="368300" y="869948"/>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Rectangle: Rounded Corners 10">
                <a:extLst>
                  <a:ext uri="{FF2B5EF4-FFF2-40B4-BE49-F238E27FC236}">
                    <a16:creationId xmlns:a16="http://schemas.microsoft.com/office/drawing/2014/main" id="{7E55878B-4042-41C1-89F3-C608B7ADFDD1}"/>
                  </a:ext>
                </a:extLst>
              </p:cNvPr>
              <p:cNvSpPr/>
              <p:nvPr/>
            </p:nvSpPr>
            <p:spPr>
              <a:xfrm>
                <a:off x="368300" y="1003297"/>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6" name="Picture 2">
                <a:extLst>
                  <a:ext uri="{FF2B5EF4-FFF2-40B4-BE49-F238E27FC236}">
                    <a16:creationId xmlns:a16="http://schemas.microsoft.com/office/drawing/2014/main" id="{AD24BB51-5597-4744-A45E-0426C3337AAE}"/>
                  </a:ext>
                </a:extLst>
              </p:cNvPr>
              <p:cNvPicPr>
                <a:picLocks noChangeAspect="1" noChangeArrowheads="1"/>
              </p:cNvPicPr>
              <p:nvPr/>
            </p:nvPicPr>
            <p:blipFill rotWithShape="1">
              <a:blip r:embed="rId4">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Effect>
                          <a14:artisticGlowEdges/>
                        </a14:imgEffect>
                      </a14:imgLayer>
                    </a14:imgProps>
                  </a:ext>
                  <a:ext uri="{28A0092B-C50C-407E-A947-70E740481C1C}">
                    <a14:useLocalDpi xmlns:a14="http://schemas.microsoft.com/office/drawing/2010/main" val="0"/>
                  </a:ext>
                </a:extLst>
              </a:blip>
              <a:srcRect t="42328"/>
              <a:stretch/>
            </p:blipFill>
            <p:spPr bwMode="auto">
              <a:xfrm>
                <a:off x="0" y="3394062"/>
                <a:ext cx="12192000" cy="3955143"/>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TextBox 15">
              <a:extLst>
                <a:ext uri="{FF2B5EF4-FFF2-40B4-BE49-F238E27FC236}">
                  <a16:creationId xmlns:a16="http://schemas.microsoft.com/office/drawing/2014/main" id="{42ABDC13-7CCA-4FD0-845D-45606D477709}"/>
                </a:ext>
              </a:extLst>
            </p:cNvPr>
            <p:cNvSpPr txBox="1"/>
            <p:nvPr/>
          </p:nvSpPr>
          <p:spPr>
            <a:xfrm>
              <a:off x="211297" y="5988052"/>
              <a:ext cx="803425" cy="707886"/>
            </a:xfrm>
            <a:prstGeom prst="rect">
              <a:avLst/>
            </a:prstGeom>
            <a:noFill/>
          </p:spPr>
          <p:txBody>
            <a:bodyPr wrap="none" rtlCol="0">
              <a:spAutoFit/>
            </a:bodyPr>
            <a:lstStyle/>
            <a:p>
              <a:r>
                <a:rPr lang="en-MY" sz="4000" dirty="0">
                  <a:solidFill>
                    <a:schemeClr val="bg1"/>
                  </a:solidFill>
                  <a:latin typeface="Abadi" panose="020B0604020104020204" pitchFamily="34" charset="0"/>
                </a:rPr>
                <a:t>03</a:t>
              </a:r>
            </a:p>
          </p:txBody>
        </p:sp>
      </p:grpSp>
      <p:pic>
        <p:nvPicPr>
          <p:cNvPr id="3" name="Picture 2">
            <a:extLst>
              <a:ext uri="{FF2B5EF4-FFF2-40B4-BE49-F238E27FC236}">
                <a16:creationId xmlns:a16="http://schemas.microsoft.com/office/drawing/2014/main" id="{E324CED4-90E0-7DD6-CED3-EBBBA40BAA66}"/>
              </a:ext>
            </a:extLst>
          </p:cNvPr>
          <p:cNvPicPr>
            <a:picLocks noChangeAspect="1"/>
          </p:cNvPicPr>
          <p:nvPr/>
        </p:nvPicPr>
        <p:blipFill rotWithShape="1">
          <a:blip r:embed="rId5">
            <a:extLst>
              <a:ext uri="{28A0092B-C50C-407E-A947-70E740481C1C}">
                <a14:useLocalDpi xmlns:a14="http://schemas.microsoft.com/office/drawing/2010/main" val="0"/>
              </a:ext>
            </a:extLst>
          </a:blip>
          <a:srcRect t="7710" b="22222"/>
          <a:stretch/>
        </p:blipFill>
        <p:spPr>
          <a:xfrm>
            <a:off x="6784769" y="566057"/>
            <a:ext cx="5398596" cy="5043593"/>
          </a:xfrm>
          <a:prstGeom prst="rect">
            <a:avLst/>
          </a:prstGeom>
        </p:spPr>
      </p:pic>
      <p:pic>
        <p:nvPicPr>
          <p:cNvPr id="9" name="Picture 8">
            <a:extLst>
              <a:ext uri="{FF2B5EF4-FFF2-40B4-BE49-F238E27FC236}">
                <a16:creationId xmlns:a16="http://schemas.microsoft.com/office/drawing/2014/main" id="{662CE114-1D6E-2C03-7D5D-08A955200B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7797" y="310906"/>
            <a:ext cx="5485855" cy="4114391"/>
          </a:xfrm>
          <a:prstGeom prst="rect">
            <a:avLst/>
          </a:prstGeom>
        </p:spPr>
      </p:pic>
      <p:pic>
        <p:nvPicPr>
          <p:cNvPr id="20" name="Picture 19">
            <a:extLst>
              <a:ext uri="{FF2B5EF4-FFF2-40B4-BE49-F238E27FC236}">
                <a16:creationId xmlns:a16="http://schemas.microsoft.com/office/drawing/2014/main" id="{99C4F043-E667-F726-C353-FE7D8D2FDBD4}"/>
              </a:ext>
            </a:extLst>
          </p:cNvPr>
          <p:cNvPicPr>
            <a:picLocks noChangeAspect="1"/>
          </p:cNvPicPr>
          <p:nvPr/>
        </p:nvPicPr>
        <p:blipFill rotWithShape="1">
          <a:blip r:embed="rId7">
            <a:extLst>
              <a:ext uri="{28A0092B-C50C-407E-A947-70E740481C1C}">
                <a14:useLocalDpi xmlns:a14="http://schemas.microsoft.com/office/drawing/2010/main" val="0"/>
              </a:ext>
            </a:extLst>
          </a:blip>
          <a:srcRect t="25431"/>
          <a:stretch/>
        </p:blipFill>
        <p:spPr>
          <a:xfrm>
            <a:off x="5065721" y="3657602"/>
            <a:ext cx="3116724" cy="3098799"/>
          </a:xfrm>
          <a:prstGeom prst="rect">
            <a:avLst/>
          </a:prstGeom>
        </p:spPr>
      </p:pic>
      <p:pic>
        <p:nvPicPr>
          <p:cNvPr id="22" name="Picture 21">
            <a:extLst>
              <a:ext uri="{FF2B5EF4-FFF2-40B4-BE49-F238E27FC236}">
                <a16:creationId xmlns:a16="http://schemas.microsoft.com/office/drawing/2014/main" id="{FFCDDCB0-CEED-0621-5947-04A2EB8D8449}"/>
              </a:ext>
            </a:extLst>
          </p:cNvPr>
          <p:cNvPicPr>
            <a:picLocks noChangeAspect="1"/>
          </p:cNvPicPr>
          <p:nvPr/>
        </p:nvPicPr>
        <p:blipFill rotWithShape="1">
          <a:blip r:embed="rId8">
            <a:extLst>
              <a:ext uri="{28A0092B-C50C-407E-A947-70E740481C1C}">
                <a14:useLocalDpi xmlns:a14="http://schemas.microsoft.com/office/drawing/2010/main" val="0"/>
              </a:ext>
            </a:extLst>
          </a:blip>
          <a:srcRect t="40006"/>
          <a:stretch/>
        </p:blipFill>
        <p:spPr>
          <a:xfrm>
            <a:off x="8230592" y="3759199"/>
            <a:ext cx="3952773" cy="3069184"/>
          </a:xfrm>
          <a:prstGeom prst="rect">
            <a:avLst/>
          </a:prstGeom>
        </p:spPr>
      </p:pic>
      <p:pic>
        <p:nvPicPr>
          <p:cNvPr id="24" name="Picture 23">
            <a:extLst>
              <a:ext uri="{FF2B5EF4-FFF2-40B4-BE49-F238E27FC236}">
                <a16:creationId xmlns:a16="http://schemas.microsoft.com/office/drawing/2014/main" id="{73D03C4A-0526-B1D6-AF01-3D36D629AC82}"/>
              </a:ext>
            </a:extLst>
          </p:cNvPr>
          <p:cNvPicPr>
            <a:picLocks noChangeAspect="1"/>
          </p:cNvPicPr>
          <p:nvPr/>
        </p:nvPicPr>
        <p:blipFill rotWithShape="1">
          <a:blip r:embed="rId9">
            <a:extLst>
              <a:ext uri="{28A0092B-C50C-407E-A947-70E740481C1C}">
                <a14:useLocalDpi xmlns:a14="http://schemas.microsoft.com/office/drawing/2010/main" val="0"/>
              </a:ext>
            </a:extLst>
          </a:blip>
          <a:srcRect l="471" t="36714" r="-471" b="4833"/>
          <a:stretch/>
        </p:blipFill>
        <p:spPr>
          <a:xfrm>
            <a:off x="1014721" y="3704994"/>
            <a:ext cx="4033515" cy="3143612"/>
          </a:xfrm>
          <a:prstGeom prst="rect">
            <a:avLst/>
          </a:prstGeom>
        </p:spPr>
      </p:pic>
    </p:spTree>
    <p:extLst>
      <p:ext uri="{BB962C8B-B14F-4D97-AF65-F5344CB8AC3E}">
        <p14:creationId xmlns:p14="http://schemas.microsoft.com/office/powerpoint/2010/main" val="4095224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82A3A"/>
        </a:solidFill>
        <a:effectLst/>
      </p:bgPr>
    </p:bg>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506EC4C2-6D54-4619-AF7A-687DCA13A732}"/>
              </a:ext>
            </a:extLst>
          </p:cNvPr>
          <p:cNvSpPr/>
          <p:nvPr/>
        </p:nvSpPr>
        <p:spPr>
          <a:xfrm>
            <a:off x="0" y="0"/>
            <a:ext cx="12192000" cy="6858000"/>
          </a:xfrm>
          <a:prstGeom prst="rect">
            <a:avLst/>
          </a:prstGeom>
          <a:solidFill>
            <a:srgbClr val="182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9" name="Moon 68">
            <a:extLst>
              <a:ext uri="{FF2B5EF4-FFF2-40B4-BE49-F238E27FC236}">
                <a16:creationId xmlns:a16="http://schemas.microsoft.com/office/drawing/2014/main" id="{914BA277-7556-4452-BBC6-5E04186AF7C4}"/>
              </a:ext>
            </a:extLst>
          </p:cNvPr>
          <p:cNvSpPr/>
          <p:nvPr/>
        </p:nvSpPr>
        <p:spPr>
          <a:xfrm rot="19819656">
            <a:off x="3228698" y="526018"/>
            <a:ext cx="2046931" cy="3447454"/>
          </a:xfrm>
          <a:prstGeom prst="moon">
            <a:avLst>
              <a:gd name="adj" fmla="val 4548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5" name="Picture 2">
            <a:extLst>
              <a:ext uri="{FF2B5EF4-FFF2-40B4-BE49-F238E27FC236}">
                <a16:creationId xmlns:a16="http://schemas.microsoft.com/office/drawing/2014/main" id="{35E9DA00-F5A7-4B38-BE84-76903888386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backgroundRemoval>
                    </a14:imgEffect>
                    <a14:imgEffect>
                      <a14:artisticCutout/>
                    </a14:imgEffect>
                  </a14:imgLayer>
                </a14:imgProps>
              </a:ext>
              <a:ext uri="{28A0092B-C50C-407E-A947-70E740481C1C}">
                <a14:useLocalDpi xmlns:a14="http://schemas.microsoft.com/office/drawing/2010/main" val="0"/>
              </a:ext>
            </a:extLst>
          </a:blip>
          <a:srcRect t="18750"/>
          <a:stretch/>
        </p:blipFill>
        <p:spPr bwMode="auto">
          <a:xfrm>
            <a:off x="0" y="1285874"/>
            <a:ext cx="12192000" cy="557212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5B9A458-07D4-4777-8CDD-B8BE283E9797}"/>
              </a:ext>
            </a:extLst>
          </p:cNvPr>
          <p:cNvSpPr txBox="1"/>
          <p:nvPr/>
        </p:nvSpPr>
        <p:spPr>
          <a:xfrm>
            <a:off x="2247703" y="529703"/>
            <a:ext cx="7592485" cy="5386090"/>
          </a:xfrm>
          <a:prstGeom prst="rect">
            <a:avLst/>
          </a:prstGeom>
          <a:noFill/>
        </p:spPr>
        <p:txBody>
          <a:bodyPr wrap="square">
            <a:spAutoFit/>
          </a:bodyPr>
          <a:lstStyle/>
          <a:p>
            <a:r>
              <a:rPr lang="en-MY" sz="34400" dirty="0">
                <a:solidFill>
                  <a:schemeClr val="bg1"/>
                </a:solidFill>
                <a:latin typeface="Freestyle Script" panose="030804020302050B0404" pitchFamily="66" charset="0"/>
              </a:rPr>
              <a:t>thanks</a:t>
            </a:r>
            <a:endParaRPr lang="en-MY" sz="6600" dirty="0">
              <a:latin typeface="Freestyle Script" panose="030804020302050B0404" pitchFamily="66" charset="0"/>
            </a:endParaRPr>
          </a:p>
        </p:txBody>
      </p:sp>
      <p:grpSp>
        <p:nvGrpSpPr>
          <p:cNvPr id="17" name="Group 16">
            <a:extLst>
              <a:ext uri="{FF2B5EF4-FFF2-40B4-BE49-F238E27FC236}">
                <a16:creationId xmlns:a16="http://schemas.microsoft.com/office/drawing/2014/main" id="{5A57B033-DC7B-455A-BD1D-DEF5D6819779}"/>
              </a:ext>
            </a:extLst>
          </p:cNvPr>
          <p:cNvGrpSpPr/>
          <p:nvPr/>
        </p:nvGrpSpPr>
        <p:grpSpPr>
          <a:xfrm>
            <a:off x="0" y="245393"/>
            <a:ext cx="12192000" cy="6612606"/>
            <a:chOff x="0" y="736599"/>
            <a:chExt cx="12192000" cy="6612606"/>
          </a:xfrm>
        </p:grpSpPr>
        <p:grpSp>
          <p:nvGrpSpPr>
            <p:cNvPr id="13" name="Group 12">
              <a:extLst>
                <a:ext uri="{FF2B5EF4-FFF2-40B4-BE49-F238E27FC236}">
                  <a16:creationId xmlns:a16="http://schemas.microsoft.com/office/drawing/2014/main" id="{F9878F5E-A7C4-4F44-871E-4666F084EDDD}"/>
                </a:ext>
              </a:extLst>
            </p:cNvPr>
            <p:cNvGrpSpPr/>
            <p:nvPr/>
          </p:nvGrpSpPr>
          <p:grpSpPr>
            <a:xfrm>
              <a:off x="0" y="736599"/>
              <a:ext cx="12192000" cy="6612606"/>
              <a:chOff x="0" y="736599"/>
              <a:chExt cx="12192000" cy="6612606"/>
            </a:xfrm>
          </p:grpSpPr>
          <p:sp>
            <p:nvSpPr>
              <p:cNvPr id="4" name="Rectangle: Rounded Corners 3">
                <a:extLst>
                  <a:ext uri="{FF2B5EF4-FFF2-40B4-BE49-F238E27FC236}">
                    <a16:creationId xmlns:a16="http://schemas.microsoft.com/office/drawing/2014/main" id="{2A021A04-7FBD-4DA0-BFE2-2E416AC68F35}"/>
                  </a:ext>
                </a:extLst>
              </p:cNvPr>
              <p:cNvSpPr/>
              <p:nvPr/>
            </p:nvSpPr>
            <p:spPr>
              <a:xfrm>
                <a:off x="11239500" y="758826"/>
                <a:ext cx="676275" cy="3619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 name="Rectangle: Rounded Corners 7">
                <a:extLst>
                  <a:ext uri="{FF2B5EF4-FFF2-40B4-BE49-F238E27FC236}">
                    <a16:creationId xmlns:a16="http://schemas.microsoft.com/office/drawing/2014/main" id="{124EBD7B-D751-4491-AD1C-AFE076227BD3}"/>
                  </a:ext>
                </a:extLst>
              </p:cNvPr>
              <p:cNvSpPr/>
              <p:nvPr/>
            </p:nvSpPr>
            <p:spPr>
              <a:xfrm>
                <a:off x="368300" y="736599"/>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Rectangle: Rounded Corners 9">
                <a:extLst>
                  <a:ext uri="{FF2B5EF4-FFF2-40B4-BE49-F238E27FC236}">
                    <a16:creationId xmlns:a16="http://schemas.microsoft.com/office/drawing/2014/main" id="{4610ADAB-75EC-4370-A9C4-FB30AE9F0672}"/>
                  </a:ext>
                </a:extLst>
              </p:cNvPr>
              <p:cNvSpPr/>
              <p:nvPr/>
            </p:nvSpPr>
            <p:spPr>
              <a:xfrm>
                <a:off x="368300" y="869948"/>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Rectangle: Rounded Corners 10">
                <a:extLst>
                  <a:ext uri="{FF2B5EF4-FFF2-40B4-BE49-F238E27FC236}">
                    <a16:creationId xmlns:a16="http://schemas.microsoft.com/office/drawing/2014/main" id="{7E55878B-4042-41C1-89F3-C608B7ADFDD1}"/>
                  </a:ext>
                </a:extLst>
              </p:cNvPr>
              <p:cNvSpPr/>
              <p:nvPr/>
            </p:nvSpPr>
            <p:spPr>
              <a:xfrm>
                <a:off x="368300" y="1003297"/>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6" name="Picture 2">
                <a:extLst>
                  <a:ext uri="{FF2B5EF4-FFF2-40B4-BE49-F238E27FC236}">
                    <a16:creationId xmlns:a16="http://schemas.microsoft.com/office/drawing/2014/main" id="{AD24BB51-5597-4744-A45E-0426C3337AAE}"/>
                  </a:ext>
                </a:extLst>
              </p:cNvPr>
              <p:cNvPicPr>
                <a:picLocks noChangeAspect="1" noChangeArrowheads="1"/>
              </p:cNvPicPr>
              <p:nvPr/>
            </p:nvPicPr>
            <p:blipFill rotWithShape="1">
              <a:blip r:embed="rId4">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Effect>
                          <a14:artisticGlowEdges/>
                        </a14:imgEffect>
                      </a14:imgLayer>
                    </a14:imgProps>
                  </a:ext>
                  <a:ext uri="{28A0092B-C50C-407E-A947-70E740481C1C}">
                    <a14:useLocalDpi xmlns:a14="http://schemas.microsoft.com/office/drawing/2010/main" val="0"/>
                  </a:ext>
                </a:extLst>
              </a:blip>
              <a:srcRect t="42328"/>
              <a:stretch/>
            </p:blipFill>
            <p:spPr bwMode="auto">
              <a:xfrm>
                <a:off x="0" y="3394062"/>
                <a:ext cx="12192000" cy="3955143"/>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6248F497-47B1-4A6F-9735-125350CE3687}"/>
                </a:ext>
              </a:extLst>
            </p:cNvPr>
            <p:cNvSpPr txBox="1"/>
            <p:nvPr/>
          </p:nvSpPr>
          <p:spPr>
            <a:xfrm>
              <a:off x="5053884" y="2773523"/>
              <a:ext cx="2236510" cy="584775"/>
            </a:xfrm>
            <a:prstGeom prst="rect">
              <a:avLst/>
            </a:prstGeom>
            <a:noFill/>
          </p:spPr>
          <p:txBody>
            <a:bodyPr wrap="none" rtlCol="0">
              <a:spAutoFit/>
            </a:bodyPr>
            <a:lstStyle/>
            <a:p>
              <a:r>
                <a:rPr lang="en-MY" sz="3200" dirty="0" err="1">
                  <a:solidFill>
                    <a:schemeClr val="bg1"/>
                  </a:solidFill>
                  <a:latin typeface="Abadi" panose="020B0604020104020204" pitchFamily="34" charset="0"/>
                </a:rPr>
                <a:t>Rekayasa</a:t>
              </a:r>
              <a:r>
                <a:rPr lang="en-MY" sz="3200" dirty="0">
                  <a:solidFill>
                    <a:schemeClr val="bg1"/>
                  </a:solidFill>
                  <a:latin typeface="Abadi" panose="020B0604020104020204" pitchFamily="34" charset="0"/>
                </a:rPr>
                <a:t> SI</a:t>
              </a:r>
            </a:p>
          </p:txBody>
        </p:sp>
        <p:sp>
          <p:nvSpPr>
            <p:cNvPr id="16" name="TextBox 15">
              <a:extLst>
                <a:ext uri="{FF2B5EF4-FFF2-40B4-BE49-F238E27FC236}">
                  <a16:creationId xmlns:a16="http://schemas.microsoft.com/office/drawing/2014/main" id="{42ABDC13-7CCA-4FD0-845D-45606D477709}"/>
                </a:ext>
              </a:extLst>
            </p:cNvPr>
            <p:cNvSpPr txBox="1"/>
            <p:nvPr/>
          </p:nvSpPr>
          <p:spPr>
            <a:xfrm>
              <a:off x="211297" y="5988052"/>
              <a:ext cx="803425" cy="707886"/>
            </a:xfrm>
            <a:prstGeom prst="rect">
              <a:avLst/>
            </a:prstGeom>
            <a:noFill/>
          </p:spPr>
          <p:txBody>
            <a:bodyPr wrap="none" rtlCol="0">
              <a:spAutoFit/>
            </a:bodyPr>
            <a:lstStyle/>
            <a:p>
              <a:r>
                <a:rPr lang="en-MY" sz="4000" dirty="0">
                  <a:solidFill>
                    <a:schemeClr val="bg1"/>
                  </a:solidFill>
                  <a:latin typeface="Abadi" panose="020B0604020104020204" pitchFamily="34" charset="0"/>
                </a:rPr>
                <a:t>03</a:t>
              </a:r>
            </a:p>
          </p:txBody>
        </p:sp>
      </p:grpSp>
    </p:spTree>
    <p:extLst>
      <p:ext uri="{BB962C8B-B14F-4D97-AF65-F5344CB8AC3E}">
        <p14:creationId xmlns:p14="http://schemas.microsoft.com/office/powerpoint/2010/main" val="12562556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1196</TotalTime>
  <Words>605</Words>
  <Application>Microsoft Office PowerPoint</Application>
  <PresentationFormat>Widescreen</PresentationFormat>
  <Paragraphs>110</Paragraphs>
  <Slides>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Abadi</vt:lpstr>
      <vt:lpstr>Arial</vt:lpstr>
      <vt:lpstr>Calibri</vt:lpstr>
      <vt:lpstr>Calibri Light</vt:lpstr>
      <vt:lpstr>Felix Titling</vt:lpstr>
      <vt:lpstr>Freestyle Script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hanif mislam</dc:creator>
  <cp:lastModifiedBy>qaulan sakila</cp:lastModifiedBy>
  <cp:revision>25</cp:revision>
  <dcterms:created xsi:type="dcterms:W3CDTF">2021-06-14T23:49:15Z</dcterms:created>
  <dcterms:modified xsi:type="dcterms:W3CDTF">2024-05-07T02:22:16Z</dcterms:modified>
</cp:coreProperties>
</file>